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28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22"/>
  </p:notesMasterIdLst>
  <p:handoutMasterIdLst>
    <p:handoutMasterId r:id="rId23"/>
  </p:handoutMasterIdLst>
  <p:sldIdLst>
    <p:sldId id="266" r:id="rId5"/>
    <p:sldId id="330" r:id="rId6"/>
    <p:sldId id="319" r:id="rId7"/>
    <p:sldId id="329" r:id="rId8"/>
    <p:sldId id="321" r:id="rId9"/>
    <p:sldId id="326" r:id="rId10"/>
    <p:sldId id="322" r:id="rId11"/>
    <p:sldId id="327" r:id="rId12"/>
    <p:sldId id="323" r:id="rId13"/>
    <p:sldId id="328" r:id="rId14"/>
    <p:sldId id="333" r:id="rId15"/>
    <p:sldId id="331" r:id="rId16"/>
    <p:sldId id="320" r:id="rId17"/>
    <p:sldId id="280" r:id="rId18"/>
    <p:sldId id="324" r:id="rId19"/>
    <p:sldId id="32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LUNA MARTINEZ" initials="KLM" lastIdx="1" clrIdx="0">
    <p:extLst>
      <p:ext uri="{19B8F6BF-5375-455C-9EA6-DF929625EA0E}">
        <p15:presenceInfo xmlns:p15="http://schemas.microsoft.com/office/powerpoint/2012/main" userId="S::KLuna@cnsf.gob.mx::82bd43ad-f19c-47b6-a940-36d3fe2d22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02C7F-FAD6-478A-A7D8-83207CE7146C}" v="20" dt="2023-12-05T03:29:19.77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6395" autoAdjust="0"/>
  </p:normalViewPr>
  <p:slideViewPr>
    <p:cSldViewPr snapToGrid="0" showGuides="1">
      <p:cViewPr varScale="1">
        <p:scale>
          <a:sx n="82" d="100"/>
          <a:sy n="82" d="100"/>
        </p:scale>
        <p:origin x="643" y="4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O RAZIEL HERNANDEZ ALVAREZ" userId="5bf40253-5cfa-4473-9e63-9d01842aff24" providerId="ADAL" clId="{D5954750-AA44-4DF6-89DD-0131AE20A8EA}"/>
    <pc:docChg chg="undo custSel addSld delSld modSld">
      <pc:chgData name="ALDO RAZIEL HERNANDEZ ALVAREZ" userId="5bf40253-5cfa-4473-9e63-9d01842aff24" providerId="ADAL" clId="{D5954750-AA44-4DF6-89DD-0131AE20A8EA}" dt="2023-11-30T23:45:01.844" v="360" actId="20577"/>
      <pc:docMkLst>
        <pc:docMk/>
      </pc:docMkLst>
      <pc:sldChg chg="modSp mod">
        <pc:chgData name="ALDO RAZIEL HERNANDEZ ALVAREZ" userId="5bf40253-5cfa-4473-9e63-9d01842aff24" providerId="ADAL" clId="{D5954750-AA44-4DF6-89DD-0131AE20A8EA}" dt="2023-11-30T23:45:01.844" v="360" actId="20577"/>
        <pc:sldMkLst>
          <pc:docMk/>
          <pc:sldMk cId="1650012627" sldId="266"/>
        </pc:sldMkLst>
        <pc:spChg chg="mod">
          <ac:chgData name="ALDO RAZIEL HERNANDEZ ALVAREZ" userId="5bf40253-5cfa-4473-9e63-9d01842aff24" providerId="ADAL" clId="{D5954750-AA44-4DF6-89DD-0131AE20A8EA}" dt="2023-11-30T23:45:01.844" v="360" actId="20577"/>
          <ac:spMkLst>
            <pc:docMk/>
            <pc:sldMk cId="1650012627" sldId="266"/>
            <ac:spMk id="3" creationId="{5ECCBAE3-CEA3-4EE0-83F6-41CFC54D2B4A}"/>
          </ac:spMkLst>
        </pc:spChg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684389842" sldId="277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415973904" sldId="279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575694447" sldId="280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932298977" sldId="281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1230721265" sldId="282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2556394213" sldId="283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1497818632" sldId="284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3757649655" sldId="285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1239006123" sldId="298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1263355224" sldId="312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2543881112" sldId="314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2376879018" sldId="315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3376557037" sldId="316"/>
        </pc:sldMkLst>
      </pc:sldChg>
      <pc:sldChg chg="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2968126387" sldId="317"/>
        </pc:sldMkLst>
      </pc:sldChg>
      <pc:sldChg chg="new del">
        <pc:chgData name="ALDO RAZIEL HERNANDEZ ALVAREZ" userId="5bf40253-5cfa-4473-9e63-9d01842aff24" providerId="ADAL" clId="{D5954750-AA44-4DF6-89DD-0131AE20A8EA}" dt="2023-11-30T23:44:43.263" v="358" actId="47"/>
        <pc:sldMkLst>
          <pc:docMk/>
          <pc:sldMk cId="3382352480" sldId="318"/>
        </pc:sldMkLst>
      </pc:sldChg>
      <pc:sldChg chg="modSp add mod">
        <pc:chgData name="ALDO RAZIEL HERNANDEZ ALVAREZ" userId="5bf40253-5cfa-4473-9e63-9d01842aff24" providerId="ADAL" clId="{D5954750-AA44-4DF6-89DD-0131AE20A8EA}" dt="2023-11-29T22:16:54.479" v="32" actId="12"/>
        <pc:sldMkLst>
          <pc:docMk/>
          <pc:sldMk cId="3339926412" sldId="319"/>
        </pc:sldMkLst>
        <pc:spChg chg="mod">
          <ac:chgData name="ALDO RAZIEL HERNANDEZ ALVAREZ" userId="5bf40253-5cfa-4473-9e63-9d01842aff24" providerId="ADAL" clId="{D5954750-AA44-4DF6-89DD-0131AE20A8EA}" dt="2023-11-29T22:16:18.916" v="28" actId="20577"/>
          <ac:spMkLst>
            <pc:docMk/>
            <pc:sldMk cId="3339926412" sldId="319"/>
            <ac:spMk id="2" creationId="{F8139155-1F5E-4F48-B50E-F00D8FC535D9}"/>
          </ac:spMkLst>
        </pc:spChg>
        <pc:spChg chg="mod">
          <ac:chgData name="ALDO RAZIEL HERNANDEZ ALVAREZ" userId="5bf40253-5cfa-4473-9e63-9d01842aff24" providerId="ADAL" clId="{D5954750-AA44-4DF6-89DD-0131AE20A8EA}" dt="2023-11-29T22:16:54.479" v="32" actId="12"/>
          <ac:spMkLst>
            <pc:docMk/>
            <pc:sldMk cId="3339926412" sldId="319"/>
            <ac:spMk id="7" creationId="{B0CA970E-796E-4258-8457-D1CEF7B4B866}"/>
          </ac:spMkLst>
        </pc:spChg>
      </pc:sldChg>
      <pc:sldChg chg="modSp mod">
        <pc:chgData name="ALDO RAZIEL HERNANDEZ ALVAREZ" userId="5bf40253-5cfa-4473-9e63-9d01842aff24" providerId="ADAL" clId="{D5954750-AA44-4DF6-89DD-0131AE20A8EA}" dt="2023-11-29T22:22:14.059" v="45" actId="20577"/>
        <pc:sldMkLst>
          <pc:docMk/>
          <pc:sldMk cId="2436766276" sldId="320"/>
        </pc:sldMkLst>
        <pc:spChg chg="mod">
          <ac:chgData name="ALDO RAZIEL HERNANDEZ ALVAREZ" userId="5bf40253-5cfa-4473-9e63-9d01842aff24" providerId="ADAL" clId="{D5954750-AA44-4DF6-89DD-0131AE20A8EA}" dt="2023-11-29T22:21:42.958" v="39" actId="12"/>
          <ac:spMkLst>
            <pc:docMk/>
            <pc:sldMk cId="2436766276" sldId="320"/>
            <ac:spMk id="7" creationId="{B0CA970E-796E-4258-8457-D1CEF7B4B866}"/>
          </ac:spMkLst>
        </pc:spChg>
        <pc:spChg chg="mod">
          <ac:chgData name="ALDO RAZIEL HERNANDEZ ALVAREZ" userId="5bf40253-5cfa-4473-9e63-9d01842aff24" providerId="ADAL" clId="{D5954750-AA44-4DF6-89DD-0131AE20A8EA}" dt="2023-11-29T22:22:11.267" v="43" actId="20577"/>
          <ac:spMkLst>
            <pc:docMk/>
            <pc:sldMk cId="2436766276" sldId="320"/>
            <ac:spMk id="10" creationId="{3AEA94A4-F564-49F0-BE26-8F24F72C8DD5}"/>
          </ac:spMkLst>
        </pc:spChg>
        <pc:spChg chg="mod">
          <ac:chgData name="ALDO RAZIEL HERNANDEZ ALVAREZ" userId="5bf40253-5cfa-4473-9e63-9d01842aff24" providerId="ADAL" clId="{D5954750-AA44-4DF6-89DD-0131AE20A8EA}" dt="2023-11-29T22:22:06.028" v="41" actId="20577"/>
          <ac:spMkLst>
            <pc:docMk/>
            <pc:sldMk cId="2436766276" sldId="320"/>
            <ac:spMk id="12" creationId="{64B31E89-EB5C-459F-ADD6-08AF8F5924A7}"/>
          </ac:spMkLst>
        </pc:spChg>
        <pc:spChg chg="mod">
          <ac:chgData name="ALDO RAZIEL HERNANDEZ ALVAREZ" userId="5bf40253-5cfa-4473-9e63-9d01842aff24" providerId="ADAL" clId="{D5954750-AA44-4DF6-89DD-0131AE20A8EA}" dt="2023-11-29T22:22:14.059" v="45" actId="20577"/>
          <ac:spMkLst>
            <pc:docMk/>
            <pc:sldMk cId="2436766276" sldId="320"/>
            <ac:spMk id="18" creationId="{351E2A0F-18CF-4C14-A364-84250C8A296A}"/>
          </ac:spMkLst>
        </pc:spChg>
      </pc:sldChg>
      <pc:sldChg chg="delSp modSp add mod">
        <pc:chgData name="ALDO RAZIEL HERNANDEZ ALVAREZ" userId="5bf40253-5cfa-4473-9e63-9d01842aff24" providerId="ADAL" clId="{D5954750-AA44-4DF6-89DD-0131AE20A8EA}" dt="2023-11-30T23:24:16.089" v="141" actId="20577"/>
        <pc:sldMkLst>
          <pc:docMk/>
          <pc:sldMk cId="1420252559" sldId="321"/>
        </pc:sldMkLst>
        <pc:spChg chg="mod">
          <ac:chgData name="ALDO RAZIEL HERNANDEZ ALVAREZ" userId="5bf40253-5cfa-4473-9e63-9d01842aff24" providerId="ADAL" clId="{D5954750-AA44-4DF6-89DD-0131AE20A8EA}" dt="2023-11-30T23:24:16.089" v="141" actId="20577"/>
          <ac:spMkLst>
            <pc:docMk/>
            <pc:sldMk cId="1420252559" sldId="321"/>
            <ac:spMk id="7" creationId="{B0CA970E-796E-4258-8457-D1CEF7B4B866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0" creationId="{3AEA94A4-F564-49F0-BE26-8F24F72C8DD5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1" creationId="{2E27CD17-5F04-4FB7-8DEC-BE19C3F95FD2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2" creationId="{64B31E89-EB5C-459F-ADD6-08AF8F5924A7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3" creationId="{411522CB-4C11-43A9-B3B5-81CC876FE3C1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6" creationId="{83B3D16F-0076-40E5-A666-656DAC4BDE78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18" creationId="{351E2A0F-18CF-4C14-A364-84250C8A296A}"/>
          </ac:spMkLst>
        </pc:spChg>
        <pc:spChg chg="del">
          <ac:chgData name="ALDO RAZIEL HERNANDEZ ALVAREZ" userId="5bf40253-5cfa-4473-9e63-9d01842aff24" providerId="ADAL" clId="{D5954750-AA44-4DF6-89DD-0131AE20A8EA}" dt="2023-11-30T18:15:45.547" v="47" actId="478"/>
          <ac:spMkLst>
            <pc:docMk/>
            <pc:sldMk cId="1420252559" sldId="321"/>
            <ac:spMk id="20" creationId="{4CCA6448-C0D2-460B-8D24-96B2A0440752}"/>
          </ac:spMkLst>
        </pc:spChg>
        <pc:spChg chg="del">
          <ac:chgData name="ALDO RAZIEL HERNANDEZ ALVAREZ" userId="5bf40253-5cfa-4473-9e63-9d01842aff24" providerId="ADAL" clId="{D5954750-AA44-4DF6-89DD-0131AE20A8EA}" dt="2023-11-30T18:15:48.003" v="48" actId="478"/>
          <ac:spMkLst>
            <pc:docMk/>
            <pc:sldMk cId="1420252559" sldId="321"/>
            <ac:spMk id="21" creationId="{DD25C7D5-A481-4A02-B427-7008B88758B6}"/>
          </ac:spMkLst>
        </pc:spChg>
        <pc:spChg chg="del">
          <ac:chgData name="ALDO RAZIEL HERNANDEZ ALVAREZ" userId="5bf40253-5cfa-4473-9e63-9d01842aff24" providerId="ADAL" clId="{D5954750-AA44-4DF6-89DD-0131AE20A8EA}" dt="2023-11-30T18:15:49.716" v="49" actId="478"/>
          <ac:spMkLst>
            <pc:docMk/>
            <pc:sldMk cId="1420252559" sldId="321"/>
            <ac:spMk id="22" creationId="{6B65D9E6-0B71-4C18-A4F8-7E79FB01BA34}"/>
          </ac:spMkLst>
        </pc:sp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8" creationId="{5B2478A7-747A-4C70-A52B-4A9CD3A95B5C}"/>
          </ac:cxnSpMkLst>
        </pc:cxn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9" creationId="{335A4CBD-336B-4D05-9217-510898EA0CF4}"/>
          </ac:cxnSpMkLst>
        </pc:cxn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14" creationId="{BCAA60DE-81DB-4B7B-BF17-A9215584F239}"/>
          </ac:cxnSpMkLst>
        </pc:cxn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15" creationId="{41BBA337-2F8F-498A-AD3B-3489549D8162}"/>
          </ac:cxnSpMkLst>
        </pc:cxn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17" creationId="{41D342C9-716A-47C9-A5A0-12FE96A34EBD}"/>
          </ac:cxnSpMkLst>
        </pc:cxnChg>
        <pc:cxnChg chg="del">
          <ac:chgData name="ALDO RAZIEL HERNANDEZ ALVAREZ" userId="5bf40253-5cfa-4473-9e63-9d01842aff24" providerId="ADAL" clId="{D5954750-AA44-4DF6-89DD-0131AE20A8EA}" dt="2023-11-30T18:15:45.547" v="47" actId="478"/>
          <ac:cxnSpMkLst>
            <pc:docMk/>
            <pc:sldMk cId="1420252559" sldId="321"/>
            <ac:cxnSpMk id="19" creationId="{859BAE6D-DD14-47CC-9587-87D35D9ADBA3}"/>
          </ac:cxnSpMkLst>
        </pc:cxnChg>
      </pc:sldChg>
      <pc:sldChg chg="modSp add mod">
        <pc:chgData name="ALDO RAZIEL HERNANDEZ ALVAREZ" userId="5bf40253-5cfa-4473-9e63-9d01842aff24" providerId="ADAL" clId="{D5954750-AA44-4DF6-89DD-0131AE20A8EA}" dt="2023-11-30T23:37:09.320" v="303" actId="404"/>
        <pc:sldMkLst>
          <pc:docMk/>
          <pc:sldMk cId="3116095951" sldId="322"/>
        </pc:sldMkLst>
        <pc:spChg chg="mod">
          <ac:chgData name="ALDO RAZIEL HERNANDEZ ALVAREZ" userId="5bf40253-5cfa-4473-9e63-9d01842aff24" providerId="ADAL" clId="{D5954750-AA44-4DF6-89DD-0131AE20A8EA}" dt="2023-11-30T22:42:36.173" v="110" actId="6549"/>
          <ac:spMkLst>
            <pc:docMk/>
            <pc:sldMk cId="3116095951" sldId="322"/>
            <ac:spMk id="2" creationId="{F8139155-1F5E-4F48-B50E-F00D8FC535D9}"/>
          </ac:spMkLst>
        </pc:spChg>
        <pc:spChg chg="mod">
          <ac:chgData name="ALDO RAZIEL HERNANDEZ ALVAREZ" userId="5bf40253-5cfa-4473-9e63-9d01842aff24" providerId="ADAL" clId="{D5954750-AA44-4DF6-89DD-0131AE20A8EA}" dt="2023-11-30T23:37:09.320" v="303" actId="404"/>
          <ac:spMkLst>
            <pc:docMk/>
            <pc:sldMk cId="3116095951" sldId="322"/>
            <ac:spMk id="7" creationId="{B0CA970E-796E-4258-8457-D1CEF7B4B866}"/>
          </ac:spMkLst>
        </pc:spChg>
      </pc:sldChg>
      <pc:sldChg chg="modSp add mod">
        <pc:chgData name="ALDO RAZIEL HERNANDEZ ALVAREZ" userId="5bf40253-5cfa-4473-9e63-9d01842aff24" providerId="ADAL" clId="{D5954750-AA44-4DF6-89DD-0131AE20A8EA}" dt="2023-11-30T23:37:14.413" v="305" actId="27636"/>
        <pc:sldMkLst>
          <pc:docMk/>
          <pc:sldMk cId="4021146702" sldId="323"/>
        </pc:sldMkLst>
        <pc:spChg chg="mod">
          <ac:chgData name="ALDO RAZIEL HERNANDEZ ALVAREZ" userId="5bf40253-5cfa-4473-9e63-9d01842aff24" providerId="ADAL" clId="{D5954750-AA44-4DF6-89DD-0131AE20A8EA}" dt="2023-11-30T23:37:14.413" v="305" actId="27636"/>
          <ac:spMkLst>
            <pc:docMk/>
            <pc:sldMk cId="4021146702" sldId="323"/>
            <ac:spMk id="7" creationId="{B0CA970E-796E-4258-8457-D1CEF7B4B866}"/>
          </ac:spMkLst>
        </pc:spChg>
      </pc:sldChg>
      <pc:sldChg chg="modSp add mod">
        <pc:chgData name="ALDO RAZIEL HERNANDEZ ALVAREZ" userId="5bf40253-5cfa-4473-9e63-9d01842aff24" providerId="ADAL" clId="{D5954750-AA44-4DF6-89DD-0131AE20A8EA}" dt="2023-11-30T23:42:40.365" v="357" actId="20577"/>
        <pc:sldMkLst>
          <pc:docMk/>
          <pc:sldMk cId="848642363" sldId="324"/>
        </pc:sldMkLst>
        <pc:spChg chg="mod">
          <ac:chgData name="ALDO RAZIEL HERNANDEZ ALVAREZ" userId="5bf40253-5cfa-4473-9e63-9d01842aff24" providerId="ADAL" clId="{D5954750-AA44-4DF6-89DD-0131AE20A8EA}" dt="2023-11-30T23:40:32.607" v="340" actId="6549"/>
          <ac:spMkLst>
            <pc:docMk/>
            <pc:sldMk cId="848642363" sldId="324"/>
            <ac:spMk id="2" creationId="{F8139155-1F5E-4F48-B50E-F00D8FC535D9}"/>
          </ac:spMkLst>
        </pc:spChg>
        <pc:spChg chg="mod">
          <ac:chgData name="ALDO RAZIEL HERNANDEZ ALVAREZ" userId="5bf40253-5cfa-4473-9e63-9d01842aff24" providerId="ADAL" clId="{D5954750-AA44-4DF6-89DD-0131AE20A8EA}" dt="2023-11-30T23:42:40.365" v="357" actId="20577"/>
          <ac:spMkLst>
            <pc:docMk/>
            <pc:sldMk cId="848642363" sldId="324"/>
            <ac:spMk id="7" creationId="{B0CA970E-796E-4258-8457-D1CEF7B4B866}"/>
          </ac:spMkLst>
        </pc:spChg>
      </pc:sldChg>
      <pc:sldChg chg="modSp add mod">
        <pc:chgData name="ALDO RAZIEL HERNANDEZ ALVAREZ" userId="5bf40253-5cfa-4473-9e63-9d01842aff24" providerId="ADAL" clId="{D5954750-AA44-4DF6-89DD-0131AE20A8EA}" dt="2023-11-30T23:41:34.967" v="354" actId="113"/>
        <pc:sldMkLst>
          <pc:docMk/>
          <pc:sldMk cId="1966161842" sldId="325"/>
        </pc:sldMkLst>
        <pc:spChg chg="mod">
          <ac:chgData name="ALDO RAZIEL HERNANDEZ ALVAREZ" userId="5bf40253-5cfa-4473-9e63-9d01842aff24" providerId="ADAL" clId="{D5954750-AA44-4DF6-89DD-0131AE20A8EA}" dt="2023-11-30T23:41:20.286" v="351" actId="20577"/>
          <ac:spMkLst>
            <pc:docMk/>
            <pc:sldMk cId="1966161842" sldId="325"/>
            <ac:spMk id="2" creationId="{F8139155-1F5E-4F48-B50E-F00D8FC535D9}"/>
          </ac:spMkLst>
        </pc:spChg>
        <pc:spChg chg="mod">
          <ac:chgData name="ALDO RAZIEL HERNANDEZ ALVAREZ" userId="5bf40253-5cfa-4473-9e63-9d01842aff24" providerId="ADAL" clId="{D5954750-AA44-4DF6-89DD-0131AE20A8EA}" dt="2023-11-30T23:41:34.967" v="354" actId="113"/>
          <ac:spMkLst>
            <pc:docMk/>
            <pc:sldMk cId="1966161842" sldId="325"/>
            <ac:spMk id="7" creationId="{B0CA970E-796E-4258-8457-D1CEF7B4B866}"/>
          </ac:spMkLst>
        </pc:spChg>
      </pc:sldChg>
    </pc:docChg>
  </pc:docChgLst>
  <pc:docChgLst>
    <pc:chgData name="ALDO RAZIEL HERNANDEZ ALVAREZ" userId="5bf40253-5cfa-4473-9e63-9d01842aff24" providerId="ADAL" clId="{D1402C7F-FAD6-478A-A7D8-83207CE7146C}"/>
    <pc:docChg chg="undo custSel addSld modSld sldOrd">
      <pc:chgData name="ALDO RAZIEL HERNANDEZ ALVAREZ" userId="5bf40253-5cfa-4473-9e63-9d01842aff24" providerId="ADAL" clId="{D1402C7F-FAD6-478A-A7D8-83207CE7146C}" dt="2023-12-05T03:44:44.983" v="273" actId="14100"/>
      <pc:docMkLst>
        <pc:docMk/>
      </pc:docMkLst>
      <pc:sldChg chg="modSp mod ord">
        <pc:chgData name="ALDO RAZIEL HERNANDEZ ALVAREZ" userId="5bf40253-5cfa-4473-9e63-9d01842aff24" providerId="ADAL" clId="{D1402C7F-FAD6-478A-A7D8-83207CE7146C}" dt="2023-12-05T03:41:02.041" v="267"/>
        <pc:sldMkLst>
          <pc:docMk/>
          <pc:sldMk cId="575694447" sldId="280"/>
        </pc:sldMkLst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0" creationId="{3AEA94A4-F564-49F0-BE26-8F24F72C8DD5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1" creationId="{2E27CD17-5F04-4FB7-8DEC-BE19C3F95FD2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2" creationId="{64B31E89-EB5C-459F-ADD6-08AF8F5924A7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3" creationId="{411522CB-4C11-43A9-B3B5-81CC876FE3C1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6" creationId="{83B3D16F-0076-40E5-A666-656DAC4BDE78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18" creationId="{351E2A0F-18CF-4C14-A364-84250C8A296A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20" creationId="{4CCA6448-C0D2-460B-8D24-96B2A0440752}"/>
          </ac:spMkLst>
        </pc:spChg>
        <pc:spChg chg="mod">
          <ac:chgData name="ALDO RAZIEL HERNANDEZ ALVAREZ" userId="5bf40253-5cfa-4473-9e63-9d01842aff24" providerId="ADAL" clId="{D1402C7F-FAD6-478A-A7D8-83207CE7146C}" dt="2023-12-05T03:30:38.035" v="193" actId="1076"/>
          <ac:spMkLst>
            <pc:docMk/>
            <pc:sldMk cId="575694447" sldId="280"/>
            <ac:spMk id="21" creationId="{DD25C7D5-A481-4A02-B427-7008B88758B6}"/>
          </ac:spMkLst>
        </pc:spChg>
        <pc:spChg chg="mod">
          <ac:chgData name="ALDO RAZIEL HERNANDEZ ALVAREZ" userId="5bf40253-5cfa-4473-9e63-9d01842aff24" providerId="ADAL" clId="{D1402C7F-FAD6-478A-A7D8-83207CE7146C}" dt="2023-12-05T03:30:59.727" v="209" actId="1036"/>
          <ac:spMkLst>
            <pc:docMk/>
            <pc:sldMk cId="575694447" sldId="280"/>
            <ac:spMk id="22" creationId="{6B65D9E6-0B71-4C18-A4F8-7E79FB01BA34}"/>
          </ac:spMkLst>
        </pc:sp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8" creationId="{5B2478A7-747A-4C70-A52B-4A9CD3A95B5C}"/>
          </ac:cxnSpMkLst>
        </pc:cxn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9" creationId="{335A4CBD-336B-4D05-9217-510898EA0CF4}"/>
          </ac:cxnSpMkLst>
        </pc:cxn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14" creationId="{BCAA60DE-81DB-4B7B-BF17-A9215584F239}"/>
          </ac:cxnSpMkLst>
        </pc:cxn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15" creationId="{41BBA337-2F8F-498A-AD3B-3489549D8162}"/>
          </ac:cxnSpMkLst>
        </pc:cxn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17" creationId="{41D342C9-716A-47C9-A5A0-12FE96A34EBD}"/>
          </ac:cxnSpMkLst>
        </pc:cxnChg>
        <pc:cxnChg chg="mod">
          <ac:chgData name="ALDO RAZIEL HERNANDEZ ALVAREZ" userId="5bf40253-5cfa-4473-9e63-9d01842aff24" providerId="ADAL" clId="{D1402C7F-FAD6-478A-A7D8-83207CE7146C}" dt="2023-12-05T03:30:38.035" v="193" actId="1076"/>
          <ac:cxnSpMkLst>
            <pc:docMk/>
            <pc:sldMk cId="575694447" sldId="280"/>
            <ac:cxnSpMk id="19" creationId="{859BAE6D-DD14-47CC-9587-87D35D9ADBA3}"/>
          </ac:cxnSpMkLst>
        </pc:cxnChg>
      </pc:sldChg>
      <pc:sldChg chg="addSp modSp mod ord">
        <pc:chgData name="ALDO RAZIEL HERNANDEZ ALVAREZ" userId="5bf40253-5cfa-4473-9e63-9d01842aff24" providerId="ADAL" clId="{D1402C7F-FAD6-478A-A7D8-83207CE7146C}" dt="2023-12-05T03:36:55.011" v="261"/>
        <pc:sldMkLst>
          <pc:docMk/>
          <pc:sldMk cId="3339926412" sldId="319"/>
        </pc:sldMkLst>
        <pc:spChg chg="mod">
          <ac:chgData name="ALDO RAZIEL HERNANDEZ ALVAREZ" userId="5bf40253-5cfa-4473-9e63-9d01842aff24" providerId="ADAL" clId="{D1402C7F-FAD6-478A-A7D8-83207CE7146C}" dt="2023-12-05T03:11:04.317" v="0" actId="6549"/>
          <ac:spMkLst>
            <pc:docMk/>
            <pc:sldMk cId="3339926412" sldId="319"/>
            <ac:spMk id="7" creationId="{B0CA970E-796E-4258-8457-D1CEF7B4B866}"/>
          </ac:spMkLst>
        </pc:spChg>
        <pc:graphicFrameChg chg="add mod modGraphic">
          <ac:chgData name="ALDO RAZIEL HERNANDEZ ALVAREZ" userId="5bf40253-5cfa-4473-9e63-9d01842aff24" providerId="ADAL" clId="{D1402C7F-FAD6-478A-A7D8-83207CE7146C}" dt="2023-12-05T03:11:53.508" v="5" actId="12385"/>
          <ac:graphicFrameMkLst>
            <pc:docMk/>
            <pc:sldMk cId="3339926412" sldId="319"/>
            <ac:graphicFrameMk id="3" creationId="{CDEFC928-0447-DAA5-D953-B3B90B8C6EA3}"/>
          </ac:graphicFrameMkLst>
        </pc:graphicFrameChg>
      </pc:sldChg>
      <pc:sldChg chg="addSp delSp modSp mod">
        <pc:chgData name="ALDO RAZIEL HERNANDEZ ALVAREZ" userId="5bf40253-5cfa-4473-9e63-9d01842aff24" providerId="ADAL" clId="{D1402C7F-FAD6-478A-A7D8-83207CE7146C}" dt="2023-12-05T03:13:54.907" v="16" actId="1076"/>
        <pc:sldMkLst>
          <pc:docMk/>
          <pc:sldMk cId="2436766276" sldId="320"/>
        </pc:sldMkLst>
        <pc:spChg chg="mod">
          <ac:chgData name="ALDO RAZIEL HERNANDEZ ALVAREZ" userId="5bf40253-5cfa-4473-9e63-9d01842aff24" providerId="ADAL" clId="{D1402C7F-FAD6-478A-A7D8-83207CE7146C}" dt="2023-12-05T03:13:43.607" v="13" actId="1076"/>
          <ac:spMkLst>
            <pc:docMk/>
            <pc:sldMk cId="2436766276" sldId="320"/>
            <ac:spMk id="7" creationId="{B0CA970E-796E-4258-8457-D1CEF7B4B866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0" creationId="{3AEA94A4-F564-49F0-BE26-8F24F72C8DD5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1" creationId="{2E27CD17-5F04-4FB7-8DEC-BE19C3F95FD2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2" creationId="{64B31E89-EB5C-459F-ADD6-08AF8F5924A7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3" creationId="{411522CB-4C11-43A9-B3B5-81CC876FE3C1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6" creationId="{83B3D16F-0076-40E5-A666-656DAC4BDE78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18" creationId="{351E2A0F-18CF-4C14-A364-84250C8A296A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20" creationId="{4CCA6448-C0D2-460B-8D24-96B2A0440752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21" creationId="{DD25C7D5-A481-4A02-B427-7008B88758B6}"/>
          </ac:spMkLst>
        </pc:spChg>
        <pc:spChg chg="del">
          <ac:chgData name="ALDO RAZIEL HERNANDEZ ALVAREZ" userId="5bf40253-5cfa-4473-9e63-9d01842aff24" providerId="ADAL" clId="{D1402C7F-FAD6-478A-A7D8-83207CE7146C}" dt="2023-12-05T03:13:14.058" v="6" actId="478"/>
          <ac:spMkLst>
            <pc:docMk/>
            <pc:sldMk cId="2436766276" sldId="320"/>
            <ac:spMk id="22" creationId="{6B65D9E6-0B71-4C18-A4F8-7E79FB01BA34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23" creationId="{FF50839F-83D3-8F2E-4C6E-D6FD9D7CFF8B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24" creationId="{C082CA86-F367-9027-D82D-5AC0F9DAD121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25" creationId="{4DF4536F-6616-15E0-E488-3E6860031D4F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26" creationId="{1F470749-E896-774C-1921-7E84630AAB4B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29" creationId="{ED18CE61-9641-D66B-C8FF-2704F5FCE15C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1" creationId="{955187B8-5B88-E9D0-2083-D0E9E78789AB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3" creationId="{C9987EBA-299F-76FA-2287-874DC7C66915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4" creationId="{21245AC6-A945-6301-E04D-511D6E11CF20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5" creationId="{5CA544FA-5177-3694-990B-F5CD2A115A38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6" creationId="{DADD5D6A-8345-2B16-94B8-B77D8768ADF1}"/>
          </ac:spMkLst>
        </pc:spChg>
        <pc:spChg chg="add del mod">
          <ac:chgData name="ALDO RAZIEL HERNANDEZ ALVAREZ" userId="5bf40253-5cfa-4473-9e63-9d01842aff24" providerId="ADAL" clId="{D1402C7F-FAD6-478A-A7D8-83207CE7146C}" dt="2023-12-05T03:13:18.455" v="8"/>
          <ac:spMkLst>
            <pc:docMk/>
            <pc:sldMk cId="2436766276" sldId="320"/>
            <ac:spMk id="37" creationId="{1CBB4AAF-F7FA-DAC7-9F61-8D68909C5A9C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0" creationId="{516ED4B1-3C97-295D-0286-A128E00F568D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1" creationId="{865F76FD-EC22-3A09-76C5-964B1205EE1D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2" creationId="{AB6A45FC-8988-9A7C-F266-AC3B93E9152E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3" creationId="{6DA8DCE7-1DFC-0C61-9B2A-F0CEDA211343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6" creationId="{05077DEF-EBAA-8D8B-334C-ABFF08EEA1A3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48" creationId="{435BB378-5C36-72B3-8F0C-0DE1F580D4B6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50" creationId="{5B5E3C88-18E2-F876-5FB7-383EA3B1DE20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51" creationId="{3C62BDC3-49FA-C4C0-1A8B-E6817E2FC436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52" creationId="{11A626F6-92F8-900B-A2CA-D85DFCE32CA3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53" creationId="{F7DB210C-688F-7E97-B710-35C485F023F7}"/>
          </ac:spMkLst>
        </pc:spChg>
        <pc:spChg chg="add del mod">
          <ac:chgData name="ALDO RAZIEL HERNANDEZ ALVAREZ" userId="5bf40253-5cfa-4473-9e63-9d01842aff24" providerId="ADAL" clId="{D1402C7F-FAD6-478A-A7D8-83207CE7146C}" dt="2023-12-05T03:13:45.976" v="14"/>
          <ac:spMkLst>
            <pc:docMk/>
            <pc:sldMk cId="2436766276" sldId="320"/>
            <ac:spMk id="54" creationId="{7AAFBB17-9373-DC38-54DA-3F05676CE9B0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57" creationId="{6C01550E-2A60-24E5-C10B-671BC738F57C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58" creationId="{968C2E0F-0593-3749-327D-C30FB142635A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59" creationId="{51432AD8-C926-99BD-C5CA-6BB6F9D90F15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0" creationId="{3D81C15C-F3BE-0366-16C9-0BBD8B50DDBE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3" creationId="{391A0F7B-BCBD-4DBB-1496-984BFD525F92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5" creationId="{02AB0E25-1753-4503-0F05-C35AD2D8B1DA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7" creationId="{C9A666CF-3D36-2E13-676B-00C9BB8CC293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8" creationId="{E8D10578-1D5A-75E0-0895-E191470EC989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69" creationId="{77A84F72-7266-CCD0-169C-06F9B1E67A6A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70" creationId="{FFE5910A-7A30-21A6-1C0B-6F36294FF05D}"/>
          </ac:spMkLst>
        </pc:spChg>
        <pc:spChg chg="add mod">
          <ac:chgData name="ALDO RAZIEL HERNANDEZ ALVAREZ" userId="5bf40253-5cfa-4473-9e63-9d01842aff24" providerId="ADAL" clId="{D1402C7F-FAD6-478A-A7D8-83207CE7146C}" dt="2023-12-05T03:13:54.907" v="16" actId="1076"/>
          <ac:spMkLst>
            <pc:docMk/>
            <pc:sldMk cId="2436766276" sldId="320"/>
            <ac:spMk id="71" creationId="{3A9128C8-E237-7111-58AB-640170A78284}"/>
          </ac:spMkLst>
        </pc:sp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3" creationId="{80FA80F3-C6EB-117D-1934-8F1538B59D59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4" creationId="{7A7F3E36-9004-BACB-749E-1D329A875AA0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8" creationId="{5B2478A7-747A-4C70-A52B-4A9CD3A95B5C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9" creationId="{335A4CBD-336B-4D05-9217-510898EA0CF4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14" creationId="{BCAA60DE-81DB-4B7B-BF17-A9215584F239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15" creationId="{41BBA337-2F8F-498A-AD3B-3489549D8162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17" creationId="{41D342C9-716A-47C9-A5A0-12FE96A34EBD}"/>
          </ac:cxnSpMkLst>
        </pc:cxnChg>
        <pc:cxnChg chg="del">
          <ac:chgData name="ALDO RAZIEL HERNANDEZ ALVAREZ" userId="5bf40253-5cfa-4473-9e63-9d01842aff24" providerId="ADAL" clId="{D1402C7F-FAD6-478A-A7D8-83207CE7146C}" dt="2023-12-05T03:13:14.058" v="6" actId="478"/>
          <ac:cxnSpMkLst>
            <pc:docMk/>
            <pc:sldMk cId="2436766276" sldId="320"/>
            <ac:cxnSpMk id="19" creationId="{859BAE6D-DD14-47CC-9587-87D35D9ADBA3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27" creationId="{B7950023-6315-E2D5-AC61-3F7B6F2D2600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28" creationId="{CF1073E9-C037-01F9-B0F0-021F213C41E1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30" creationId="{6A5ECA83-B145-C2D8-505D-80DBF10EE701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18.455" v="8"/>
          <ac:cxnSpMkLst>
            <pc:docMk/>
            <pc:sldMk cId="2436766276" sldId="320"/>
            <ac:cxnSpMk id="32" creationId="{0CEB0FE2-745D-E203-FC33-698FDAAA5CAC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38" creationId="{C43607E3-6DE3-E3EC-F026-2E256FE634CA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39" creationId="{A6B2D54D-0345-63A2-A922-4F1A77A81765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44" creationId="{54798726-82EC-46BA-B895-933E031D9229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45" creationId="{559130A4-2A3F-74CF-08E3-54F6316E4025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47" creationId="{148312FE-0DA7-8B37-9CEE-1020C564BE8E}"/>
          </ac:cxnSpMkLst>
        </pc:cxnChg>
        <pc:cxnChg chg="add del mod">
          <ac:chgData name="ALDO RAZIEL HERNANDEZ ALVAREZ" userId="5bf40253-5cfa-4473-9e63-9d01842aff24" providerId="ADAL" clId="{D1402C7F-FAD6-478A-A7D8-83207CE7146C}" dt="2023-12-05T03:13:45.976" v="14"/>
          <ac:cxnSpMkLst>
            <pc:docMk/>
            <pc:sldMk cId="2436766276" sldId="320"/>
            <ac:cxnSpMk id="49" creationId="{A3684FDD-F8A2-7A71-D221-8213DF1BDE83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55" creationId="{2A1BA39E-79E8-5A57-68D9-E4830B8E924F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56" creationId="{548311A0-FD52-5F03-D76D-F67237FC1EF0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61" creationId="{5EEC68FB-9FEF-A7AB-75AE-CAE68B943895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62" creationId="{2B2BF7EE-9521-FC5C-C9E2-AD5BDA4F6D2F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64" creationId="{7E042120-BE70-3288-D4AB-2058D98A922F}"/>
          </ac:cxnSpMkLst>
        </pc:cxnChg>
        <pc:cxnChg chg="add mod">
          <ac:chgData name="ALDO RAZIEL HERNANDEZ ALVAREZ" userId="5bf40253-5cfa-4473-9e63-9d01842aff24" providerId="ADAL" clId="{D1402C7F-FAD6-478A-A7D8-83207CE7146C}" dt="2023-12-05T03:13:54.907" v="16" actId="1076"/>
          <ac:cxnSpMkLst>
            <pc:docMk/>
            <pc:sldMk cId="2436766276" sldId="320"/>
            <ac:cxnSpMk id="66" creationId="{333CA9B5-1309-8232-5FE8-7C30A3C0DE30}"/>
          </ac:cxnSpMkLst>
        </pc:cxnChg>
      </pc:sldChg>
      <pc:sldChg chg="addSp modSp mod ord">
        <pc:chgData name="ALDO RAZIEL HERNANDEZ ALVAREZ" userId="5bf40253-5cfa-4473-9e63-9d01842aff24" providerId="ADAL" clId="{D1402C7F-FAD6-478A-A7D8-83207CE7146C}" dt="2023-12-05T03:37:28.993" v="263"/>
        <pc:sldMkLst>
          <pc:docMk/>
          <pc:sldMk cId="1420252559" sldId="321"/>
        </pc:sldMkLst>
        <pc:spChg chg="mod">
          <ac:chgData name="ALDO RAZIEL HERNANDEZ ALVAREZ" userId="5bf40253-5cfa-4473-9e63-9d01842aff24" providerId="ADAL" clId="{D1402C7F-FAD6-478A-A7D8-83207CE7146C}" dt="2023-12-05T03:17:16.112" v="83" actId="6549"/>
          <ac:spMkLst>
            <pc:docMk/>
            <pc:sldMk cId="1420252559" sldId="321"/>
            <ac:spMk id="7" creationId="{B0CA970E-796E-4258-8457-D1CEF7B4B866}"/>
          </ac:spMkLst>
        </pc:spChg>
        <pc:spChg chg="add mod">
          <ac:chgData name="ALDO RAZIEL HERNANDEZ ALVAREZ" userId="5bf40253-5cfa-4473-9e63-9d01842aff24" providerId="ADAL" clId="{D1402C7F-FAD6-478A-A7D8-83207CE7146C}" dt="2023-12-05T03:17:41.211" v="85" actId="1076"/>
          <ac:spMkLst>
            <pc:docMk/>
            <pc:sldMk cId="1420252559" sldId="321"/>
            <ac:spMk id="8" creationId="{A992D663-072D-3153-9435-268351237965}"/>
          </ac:spMkLst>
        </pc:spChg>
        <pc:spChg chg="add mod">
          <ac:chgData name="ALDO RAZIEL HERNANDEZ ALVAREZ" userId="5bf40253-5cfa-4473-9e63-9d01842aff24" providerId="ADAL" clId="{D1402C7F-FAD6-478A-A7D8-83207CE7146C}" dt="2023-12-05T03:17:41.211" v="85" actId="1076"/>
          <ac:spMkLst>
            <pc:docMk/>
            <pc:sldMk cId="1420252559" sldId="321"/>
            <ac:spMk id="9" creationId="{54B87986-304B-DD11-1524-0146E79912F2}"/>
          </ac:spMkLst>
        </pc:spChg>
        <pc:spChg chg="add mod">
          <ac:chgData name="ALDO RAZIEL HERNANDEZ ALVAREZ" userId="5bf40253-5cfa-4473-9e63-9d01842aff24" providerId="ADAL" clId="{D1402C7F-FAD6-478A-A7D8-83207CE7146C}" dt="2023-12-05T03:18:18.937" v="102" actId="1037"/>
          <ac:spMkLst>
            <pc:docMk/>
            <pc:sldMk cId="1420252559" sldId="321"/>
            <ac:spMk id="10" creationId="{A4E7759A-7A7E-33FB-AF15-275A38ACF408}"/>
          </ac:spMkLst>
        </pc:spChg>
        <pc:spChg chg="add mod">
          <ac:chgData name="ALDO RAZIEL HERNANDEZ ALVAREZ" userId="5bf40253-5cfa-4473-9e63-9d01842aff24" providerId="ADAL" clId="{D1402C7F-FAD6-478A-A7D8-83207CE7146C}" dt="2023-12-05T03:17:41.211" v="85" actId="1076"/>
          <ac:spMkLst>
            <pc:docMk/>
            <pc:sldMk cId="1420252559" sldId="321"/>
            <ac:spMk id="11" creationId="{784AFCBD-4156-C396-6349-8D4C7720917A}"/>
          </ac:spMkLst>
        </pc:spChg>
        <pc:spChg chg="add mod">
          <ac:chgData name="ALDO RAZIEL HERNANDEZ ALVAREZ" userId="5bf40253-5cfa-4473-9e63-9d01842aff24" providerId="ADAL" clId="{D1402C7F-FAD6-478A-A7D8-83207CE7146C}" dt="2023-12-05T03:17:41.211" v="85" actId="1076"/>
          <ac:spMkLst>
            <pc:docMk/>
            <pc:sldMk cId="1420252559" sldId="321"/>
            <ac:spMk id="12" creationId="{934493E6-E741-DEE9-80BB-BD56F28FFE6A}"/>
          </ac:spMkLst>
        </pc:spChg>
        <pc:spChg chg="add mod">
          <ac:chgData name="ALDO RAZIEL HERNANDEZ ALVAREZ" userId="5bf40253-5cfa-4473-9e63-9d01842aff24" providerId="ADAL" clId="{D1402C7F-FAD6-478A-A7D8-83207CE7146C}" dt="2023-12-05T03:18:14.015" v="98" actId="1037"/>
          <ac:spMkLst>
            <pc:docMk/>
            <pc:sldMk cId="1420252559" sldId="321"/>
            <ac:spMk id="15" creationId="{A8F8A010-75BE-84F8-FFD4-FF5B3C0EB93E}"/>
          </ac:spMkLst>
        </pc:spChg>
        <pc:spChg chg="add mod">
          <ac:chgData name="ALDO RAZIEL HERNANDEZ ALVAREZ" userId="5bf40253-5cfa-4473-9e63-9d01842aff24" providerId="ADAL" clId="{D1402C7F-FAD6-478A-A7D8-83207CE7146C}" dt="2023-12-05T03:17:59.115" v="86" actId="1076"/>
          <ac:spMkLst>
            <pc:docMk/>
            <pc:sldMk cId="1420252559" sldId="321"/>
            <ac:spMk id="17" creationId="{8EFC1175-F7BB-5A5E-399C-8A0FF5488C98}"/>
          </ac:spMkLst>
        </pc:spChg>
        <pc:spChg chg="add mod">
          <ac:chgData name="ALDO RAZIEL HERNANDEZ ALVAREZ" userId="5bf40253-5cfa-4473-9e63-9d01842aff24" providerId="ADAL" clId="{D1402C7F-FAD6-478A-A7D8-83207CE7146C}" dt="2023-12-05T03:17:59.115" v="86" actId="1076"/>
          <ac:spMkLst>
            <pc:docMk/>
            <pc:sldMk cId="1420252559" sldId="321"/>
            <ac:spMk id="19" creationId="{89903D10-48CE-F8F2-B9ED-E44A31031C7E}"/>
          </ac:spMkLst>
        </pc:spChg>
        <pc:spChg chg="add mod">
          <ac:chgData name="ALDO RAZIEL HERNANDEZ ALVAREZ" userId="5bf40253-5cfa-4473-9e63-9d01842aff24" providerId="ADAL" clId="{D1402C7F-FAD6-478A-A7D8-83207CE7146C}" dt="2023-12-05T03:17:59.115" v="86" actId="1076"/>
          <ac:spMkLst>
            <pc:docMk/>
            <pc:sldMk cId="1420252559" sldId="321"/>
            <ac:spMk id="20" creationId="{6222EAFA-ECBA-976A-F678-0DD870DC683E}"/>
          </ac:spMkLst>
        </pc:spChg>
        <pc:spChg chg="add mod">
          <ac:chgData name="ALDO RAZIEL HERNANDEZ ALVAREZ" userId="5bf40253-5cfa-4473-9e63-9d01842aff24" providerId="ADAL" clId="{D1402C7F-FAD6-478A-A7D8-83207CE7146C}" dt="2023-12-05T03:17:59.115" v="86" actId="1076"/>
          <ac:spMkLst>
            <pc:docMk/>
            <pc:sldMk cId="1420252559" sldId="321"/>
            <ac:spMk id="22" creationId="{C5BDE0DD-50FF-E637-231A-95B6CACEED76}"/>
          </ac:spMkLst>
        </pc:spChg>
        <pc:spChg chg="add mod">
          <ac:chgData name="ALDO RAZIEL HERNANDEZ ALVAREZ" userId="5bf40253-5cfa-4473-9e63-9d01842aff24" providerId="ADAL" clId="{D1402C7F-FAD6-478A-A7D8-83207CE7146C}" dt="2023-12-05T03:17:41.211" v="85" actId="1076"/>
          <ac:spMkLst>
            <pc:docMk/>
            <pc:sldMk cId="1420252559" sldId="321"/>
            <ac:spMk id="23" creationId="{E0D4468E-FC56-E20A-CC20-47698B080A26}"/>
          </ac:spMkLst>
        </pc:sp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3" creationId="{F20840F4-7C26-F63A-B224-6C14AC193A0C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4" creationId="{96B34BB5-5DE8-B7EE-FE5F-E6804143416F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13" creationId="{E11369AE-815E-97E6-5BD1-1501D06108AC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14" creationId="{C4A9955E-04AA-FC1E-E109-2F9AC531CED3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16" creationId="{217E8EA6-B07A-2542-EFC7-6987A1E85401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18" creationId="{4BE1A565-E37F-6EE8-A4E8-B22FDBBBA05A}"/>
          </ac:cxnSpMkLst>
        </pc:cxnChg>
        <pc:cxnChg chg="add mod">
          <ac:chgData name="ALDO RAZIEL HERNANDEZ ALVAREZ" userId="5bf40253-5cfa-4473-9e63-9d01842aff24" providerId="ADAL" clId="{D1402C7F-FAD6-478A-A7D8-83207CE7146C}" dt="2023-12-05T03:17:41.211" v="85" actId="1076"/>
          <ac:cxnSpMkLst>
            <pc:docMk/>
            <pc:sldMk cId="1420252559" sldId="321"/>
            <ac:cxnSpMk id="21" creationId="{4A93AEB0-636B-EFFB-D57E-2F6A20B0694A}"/>
          </ac:cxnSpMkLst>
        </pc:cxnChg>
      </pc:sldChg>
      <pc:sldChg chg="addSp modSp mod ord">
        <pc:chgData name="ALDO RAZIEL HERNANDEZ ALVAREZ" userId="5bf40253-5cfa-4473-9e63-9d01842aff24" providerId="ADAL" clId="{D1402C7F-FAD6-478A-A7D8-83207CE7146C}" dt="2023-12-05T03:38:39.265" v="265"/>
        <pc:sldMkLst>
          <pc:docMk/>
          <pc:sldMk cId="3116095951" sldId="322"/>
        </pc:sldMkLst>
        <pc:spChg chg="mod">
          <ac:chgData name="ALDO RAZIEL HERNANDEZ ALVAREZ" userId="5bf40253-5cfa-4473-9e63-9d01842aff24" providerId="ADAL" clId="{D1402C7F-FAD6-478A-A7D8-83207CE7146C}" dt="2023-12-05T03:21:55.421" v="155" actId="20577"/>
          <ac:spMkLst>
            <pc:docMk/>
            <pc:sldMk cId="3116095951" sldId="322"/>
            <ac:spMk id="7" creationId="{B0CA970E-796E-4258-8457-D1CEF7B4B866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8" creationId="{CD7F8539-35DA-308A-8B8B-98C248DE1764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9" creationId="{8FB176A7-4E39-2016-8517-11E43E9E0D09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10" creationId="{1C495779-F01B-5EBA-4642-7640140D8966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11" creationId="{153B6525-5390-F29D-1CE5-0AB1789B47C5}"/>
          </ac:spMkLst>
        </pc:spChg>
        <pc:spChg chg="add mod">
          <ac:chgData name="ALDO RAZIEL HERNANDEZ ALVAREZ" userId="5bf40253-5cfa-4473-9e63-9d01842aff24" providerId="ADAL" clId="{D1402C7F-FAD6-478A-A7D8-83207CE7146C}" dt="2023-12-05T03:22:18.929" v="158" actId="1076"/>
          <ac:spMkLst>
            <pc:docMk/>
            <pc:sldMk cId="3116095951" sldId="322"/>
            <ac:spMk id="14" creationId="{10140997-5E77-1275-1A59-F6B72960D53D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16" creationId="{95CE8BCA-29D8-B633-EBED-1F2D5524EE72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18" creationId="{255ACE09-4770-4861-1CBD-9B28FFC58782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19" creationId="{2E3625B4-472E-CD43-7F19-BFC5CC3468E3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20" creationId="{6026A1B7-7CCB-145D-5592-BB9E4F1CA731}"/>
          </ac:spMkLst>
        </pc:spChg>
        <pc:spChg chg="add mod">
          <ac:chgData name="ALDO RAZIEL HERNANDEZ ALVAREZ" userId="5bf40253-5cfa-4473-9e63-9d01842aff24" providerId="ADAL" clId="{D1402C7F-FAD6-478A-A7D8-83207CE7146C}" dt="2023-12-05T03:22:09.050" v="157" actId="1076"/>
          <ac:spMkLst>
            <pc:docMk/>
            <pc:sldMk cId="3116095951" sldId="322"/>
            <ac:spMk id="21" creationId="{FD1A9316-2072-90AA-75CB-55A8E4C0F380}"/>
          </ac:spMkLst>
        </pc:sp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3" creationId="{42939701-4D85-C270-9F65-F8C766B42FB2}"/>
          </ac:cxnSpMkLst>
        </pc:cxn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4" creationId="{B0998E33-D7A6-02A4-B851-5D895BC48CBF}"/>
          </ac:cxnSpMkLst>
        </pc:cxn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12" creationId="{E4310169-56D9-58AA-A841-8112EF3BA306}"/>
          </ac:cxnSpMkLst>
        </pc:cxn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13" creationId="{9980643F-EB0F-5FD7-D952-4256D8662B90}"/>
          </ac:cxnSpMkLst>
        </pc:cxn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15" creationId="{232DB40E-5EB2-9529-775F-1C03E81076AB}"/>
          </ac:cxnSpMkLst>
        </pc:cxnChg>
        <pc:cxnChg chg="add mod">
          <ac:chgData name="ALDO RAZIEL HERNANDEZ ALVAREZ" userId="5bf40253-5cfa-4473-9e63-9d01842aff24" providerId="ADAL" clId="{D1402C7F-FAD6-478A-A7D8-83207CE7146C}" dt="2023-12-05T03:22:09.050" v="157" actId="1076"/>
          <ac:cxnSpMkLst>
            <pc:docMk/>
            <pc:sldMk cId="3116095951" sldId="322"/>
            <ac:cxnSpMk id="17" creationId="{5BB85EE2-FE3D-403C-33F9-595177963978}"/>
          </ac:cxnSpMkLst>
        </pc:cxnChg>
      </pc:sldChg>
      <pc:sldChg chg="addSp delSp modSp mod ord">
        <pc:chgData name="ALDO RAZIEL HERNANDEZ ALVAREZ" userId="5bf40253-5cfa-4473-9e63-9d01842aff24" providerId="ADAL" clId="{D1402C7F-FAD6-478A-A7D8-83207CE7146C}" dt="2023-12-05T03:38:39.265" v="265"/>
        <pc:sldMkLst>
          <pc:docMk/>
          <pc:sldMk cId="4021146702" sldId="323"/>
        </pc:sldMkLst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4" creationId="{BC2DB635-9672-A38B-68EC-504CEDCCDBDA}"/>
          </ac:spMkLst>
        </pc:spChg>
        <pc:spChg chg="mod">
          <ac:chgData name="ALDO RAZIEL HERNANDEZ ALVAREZ" userId="5bf40253-5cfa-4473-9e63-9d01842aff24" providerId="ADAL" clId="{D1402C7F-FAD6-478A-A7D8-83207CE7146C}" dt="2023-12-05T03:26:28.600" v="164" actId="20577"/>
          <ac:spMkLst>
            <pc:docMk/>
            <pc:sldMk cId="4021146702" sldId="323"/>
            <ac:spMk id="7" creationId="{B0CA970E-796E-4258-8457-D1CEF7B4B866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8" creationId="{38F132B3-3237-2A08-48F3-E65C8EF2D447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9" creationId="{494B3B3F-E663-63EF-796A-25F44DB0C1CD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0" creationId="{1F08A663-2205-1ACF-94A1-C37CE41C2832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1" creationId="{3C5C3DEA-423A-18FD-C627-1E7CF078E0BA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4" creationId="{C9ED327A-ADB8-D411-7959-B24C8FAF3ADF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6" creationId="{7F8F7CCB-DBB3-E98E-DA3B-E72AECD9D89F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8" creationId="{1F6F5687-4435-F481-65AB-62D02C9A0D7C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19" creationId="{B1AE0422-218A-B0C8-2302-16D06D309387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20" creationId="{2B728791-5594-CD8C-44FC-424E29C62AA7}"/>
          </ac:spMkLst>
        </pc:spChg>
        <pc:spChg chg="add del mod">
          <ac:chgData name="ALDO RAZIEL HERNANDEZ ALVAREZ" userId="5bf40253-5cfa-4473-9e63-9d01842aff24" providerId="ADAL" clId="{D1402C7F-FAD6-478A-A7D8-83207CE7146C}" dt="2023-12-05T03:26:44.812" v="168"/>
          <ac:spMkLst>
            <pc:docMk/>
            <pc:sldMk cId="4021146702" sldId="323"/>
            <ac:spMk id="21" creationId="{A7E6C2B0-689F-E596-A27D-2900333B5D55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24" creationId="{9B931BA7-C7C1-108D-2D29-BCBB0DE3217F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25" creationId="{B0D958B7-2990-FFA7-7C2E-4A8AE1558B9B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26" creationId="{35C35CDE-72F1-E223-9CFB-507A67D905D1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27" creationId="{C10032B7-10F9-FE07-2A65-15A61E559FA0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28" creationId="{2A84FC36-013D-6801-6732-3EDA667DF490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1" creationId="{D608E9E9-74B5-0115-6046-CAD5B992D8A5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3" creationId="{D5B0F928-164A-80E5-46DD-D0273CE6AFCF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5" creationId="{ACF74154-0ACE-DD78-3F9E-99040477E25D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6" creationId="{0FE0CA93-0329-92CC-71F9-1B997CD92505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7" creationId="{2670A7AC-A158-A5CD-9BD9-B3563DD09158}"/>
          </ac:spMkLst>
        </pc:spChg>
        <pc:spChg chg="add del mod">
          <ac:chgData name="ALDO RAZIEL HERNANDEZ ALVAREZ" userId="5bf40253-5cfa-4473-9e63-9d01842aff24" providerId="ADAL" clId="{D1402C7F-FAD6-478A-A7D8-83207CE7146C}" dt="2023-12-05T03:27:46.521" v="174"/>
          <ac:spMkLst>
            <pc:docMk/>
            <pc:sldMk cId="4021146702" sldId="323"/>
            <ac:spMk id="38" creationId="{A07201FE-387F-6934-4F0A-7CBA0DC99F55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41" creationId="{836605A0-B31E-A52A-8138-7FCE90753F4C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42" creationId="{05F50D21-D396-DCB6-93FC-E2802ACFD5F3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43" creationId="{4648EC17-D410-19DA-6837-60AAEA97F538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44" creationId="{4E8D53EB-8F5A-985B-9E8D-D7B85B9BDFDC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45" creationId="{9ADE2AE9-DFAC-38B3-6B8C-DD5E07C9DF67}"/>
          </ac:spMkLst>
        </pc:spChg>
        <pc:spChg chg="add mod">
          <ac:chgData name="ALDO RAZIEL HERNANDEZ ALVAREZ" userId="5bf40253-5cfa-4473-9e63-9d01842aff24" providerId="ADAL" clId="{D1402C7F-FAD6-478A-A7D8-83207CE7146C}" dt="2023-12-05T03:28:08.818" v="177" actId="1076"/>
          <ac:spMkLst>
            <pc:docMk/>
            <pc:sldMk cId="4021146702" sldId="323"/>
            <ac:spMk id="48" creationId="{276EC6E2-B20C-54BA-FE01-BDFA30965769}"/>
          </ac:spMkLst>
        </pc:spChg>
        <pc:spChg chg="add mod">
          <ac:chgData name="ALDO RAZIEL HERNANDEZ ALVAREZ" userId="5bf40253-5cfa-4473-9e63-9d01842aff24" providerId="ADAL" clId="{D1402C7F-FAD6-478A-A7D8-83207CE7146C}" dt="2023-12-05T03:28:24.652" v="186" actId="1037"/>
          <ac:spMkLst>
            <pc:docMk/>
            <pc:sldMk cId="4021146702" sldId="323"/>
            <ac:spMk id="50" creationId="{ECA2C32C-8261-2A5C-2013-15DB21A7C865}"/>
          </ac:spMkLst>
        </pc:spChg>
        <pc:spChg chg="add mod">
          <ac:chgData name="ALDO RAZIEL HERNANDEZ ALVAREZ" userId="5bf40253-5cfa-4473-9e63-9d01842aff24" providerId="ADAL" clId="{D1402C7F-FAD6-478A-A7D8-83207CE7146C}" dt="2023-12-05T03:28:24.652" v="186" actId="1037"/>
          <ac:spMkLst>
            <pc:docMk/>
            <pc:sldMk cId="4021146702" sldId="323"/>
            <ac:spMk id="52" creationId="{A378856F-2D5C-68F3-6AFC-33A1595EF211}"/>
          </ac:spMkLst>
        </pc:spChg>
        <pc:spChg chg="add mod">
          <ac:chgData name="ALDO RAZIEL HERNANDEZ ALVAREZ" userId="5bf40253-5cfa-4473-9e63-9d01842aff24" providerId="ADAL" clId="{D1402C7F-FAD6-478A-A7D8-83207CE7146C}" dt="2023-12-05T03:28:24.652" v="186" actId="1037"/>
          <ac:spMkLst>
            <pc:docMk/>
            <pc:sldMk cId="4021146702" sldId="323"/>
            <ac:spMk id="53" creationId="{AF361823-C862-7218-E118-F489EF982D0C}"/>
          </ac:spMkLst>
        </pc:spChg>
        <pc:spChg chg="add mod">
          <ac:chgData name="ALDO RAZIEL HERNANDEZ ALVAREZ" userId="5bf40253-5cfa-4473-9e63-9d01842aff24" providerId="ADAL" clId="{D1402C7F-FAD6-478A-A7D8-83207CE7146C}" dt="2023-12-05T03:28:24.652" v="186" actId="1037"/>
          <ac:spMkLst>
            <pc:docMk/>
            <pc:sldMk cId="4021146702" sldId="323"/>
            <ac:spMk id="54" creationId="{E1DF29A7-E9A4-47F3-9E98-CE782D3AD097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55" creationId="{C465478B-081E-77F4-F4E0-6D68D267AC75}"/>
          </ac:spMkLst>
        </pc:spChg>
        <pc:spChg chg="add mod">
          <ac:chgData name="ALDO RAZIEL HERNANDEZ ALVAREZ" userId="5bf40253-5cfa-4473-9e63-9d01842aff24" providerId="ADAL" clId="{D1402C7F-FAD6-478A-A7D8-83207CE7146C}" dt="2023-12-05T03:28:01.966" v="176" actId="1076"/>
          <ac:spMkLst>
            <pc:docMk/>
            <pc:sldMk cId="4021146702" sldId="323"/>
            <ac:spMk id="56" creationId="{690E8D5D-362F-9479-1E98-6A64F566F926}"/>
          </ac:spMkLst>
        </pc:spChg>
        <pc:cxnChg chg="add del mod">
          <ac:chgData name="ALDO RAZIEL HERNANDEZ ALVAREZ" userId="5bf40253-5cfa-4473-9e63-9d01842aff24" providerId="ADAL" clId="{D1402C7F-FAD6-478A-A7D8-83207CE7146C}" dt="2023-12-05T03:26:44.812" v="168"/>
          <ac:cxnSpMkLst>
            <pc:docMk/>
            <pc:sldMk cId="4021146702" sldId="323"/>
            <ac:cxnSpMk id="3" creationId="{115FFAF3-C472-4F7E-2185-464B00900872}"/>
          </ac:cxnSpMkLst>
        </pc:cxnChg>
        <pc:cxnChg chg="add del mod">
          <ac:chgData name="ALDO RAZIEL HERNANDEZ ALVAREZ" userId="5bf40253-5cfa-4473-9e63-9d01842aff24" providerId="ADAL" clId="{D1402C7F-FAD6-478A-A7D8-83207CE7146C}" dt="2023-12-05T03:26:44.812" v="168"/>
          <ac:cxnSpMkLst>
            <pc:docMk/>
            <pc:sldMk cId="4021146702" sldId="323"/>
            <ac:cxnSpMk id="12" creationId="{16F828FF-5715-B357-0A58-B1EAE4272499}"/>
          </ac:cxnSpMkLst>
        </pc:cxnChg>
        <pc:cxnChg chg="add del mod">
          <ac:chgData name="ALDO RAZIEL HERNANDEZ ALVAREZ" userId="5bf40253-5cfa-4473-9e63-9d01842aff24" providerId="ADAL" clId="{D1402C7F-FAD6-478A-A7D8-83207CE7146C}" dt="2023-12-05T03:26:44.812" v="168"/>
          <ac:cxnSpMkLst>
            <pc:docMk/>
            <pc:sldMk cId="4021146702" sldId="323"/>
            <ac:cxnSpMk id="13" creationId="{1E919E9D-FAA8-0BA5-B0FD-3A9356DC7D92}"/>
          </ac:cxnSpMkLst>
        </pc:cxnChg>
        <pc:cxnChg chg="add del mod">
          <ac:chgData name="ALDO RAZIEL HERNANDEZ ALVAREZ" userId="5bf40253-5cfa-4473-9e63-9d01842aff24" providerId="ADAL" clId="{D1402C7F-FAD6-478A-A7D8-83207CE7146C}" dt="2023-12-05T03:26:44.812" v="168"/>
          <ac:cxnSpMkLst>
            <pc:docMk/>
            <pc:sldMk cId="4021146702" sldId="323"/>
            <ac:cxnSpMk id="15" creationId="{EE1C6417-A01D-4752-ACF5-25D1A9E5DAEA}"/>
          </ac:cxnSpMkLst>
        </pc:cxnChg>
        <pc:cxnChg chg="add del mod">
          <ac:chgData name="ALDO RAZIEL HERNANDEZ ALVAREZ" userId="5bf40253-5cfa-4473-9e63-9d01842aff24" providerId="ADAL" clId="{D1402C7F-FAD6-478A-A7D8-83207CE7146C}" dt="2023-12-05T03:26:44.812" v="168"/>
          <ac:cxnSpMkLst>
            <pc:docMk/>
            <pc:sldMk cId="4021146702" sldId="323"/>
            <ac:cxnSpMk id="17" creationId="{334374EF-EAC1-ACAD-27B8-AFB5294888C9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22" creationId="{DCE28462-B014-6651-3EE6-DA053FA14091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23" creationId="{31DF9527-1F11-C7E5-2125-E1CC637006E0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29" creationId="{33FF155B-F344-0F28-C395-8C5C3BEC66A2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30" creationId="{AE391D35-ED75-5620-EA6F-2B6368ECE196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32" creationId="{0331B1D0-FF78-0746-2E56-0FFA77F2742F}"/>
          </ac:cxnSpMkLst>
        </pc:cxnChg>
        <pc:cxnChg chg="add del mod">
          <ac:chgData name="ALDO RAZIEL HERNANDEZ ALVAREZ" userId="5bf40253-5cfa-4473-9e63-9d01842aff24" providerId="ADAL" clId="{D1402C7F-FAD6-478A-A7D8-83207CE7146C}" dt="2023-12-05T03:27:46.521" v="174"/>
          <ac:cxnSpMkLst>
            <pc:docMk/>
            <pc:sldMk cId="4021146702" sldId="323"/>
            <ac:cxnSpMk id="34" creationId="{813EE518-0528-337C-E337-0FCB55AC102B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39" creationId="{78175FCA-D1A7-F5F7-B7FC-88BB61B4CDFB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40" creationId="{FC703AF0-FAD6-26E3-64CF-13A107F70A99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46" creationId="{9B102964-E3BB-B16A-EB75-2EE524AB58BE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47" creationId="{44CF9554-EABC-2049-4694-C63DDE4942BE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49" creationId="{885CACEB-7C64-FC95-E89B-28F4B99675F9}"/>
          </ac:cxnSpMkLst>
        </pc:cxnChg>
        <pc:cxnChg chg="add mod">
          <ac:chgData name="ALDO RAZIEL HERNANDEZ ALVAREZ" userId="5bf40253-5cfa-4473-9e63-9d01842aff24" providerId="ADAL" clId="{D1402C7F-FAD6-478A-A7D8-83207CE7146C}" dt="2023-12-05T03:28:01.966" v="176" actId="1076"/>
          <ac:cxnSpMkLst>
            <pc:docMk/>
            <pc:sldMk cId="4021146702" sldId="323"/>
            <ac:cxnSpMk id="51" creationId="{F7887EBA-9CEA-88C9-CD9E-25E4CE9F6D6F}"/>
          </ac:cxnSpMkLst>
        </pc:cxnChg>
      </pc:sldChg>
      <pc:sldChg chg="addSp modSp mod ord">
        <pc:chgData name="ALDO RAZIEL HERNANDEZ ALVAREZ" userId="5bf40253-5cfa-4473-9e63-9d01842aff24" providerId="ADAL" clId="{D1402C7F-FAD6-478A-A7D8-83207CE7146C}" dt="2023-12-05T03:37:28.993" v="263"/>
        <pc:sldMkLst>
          <pc:docMk/>
          <pc:sldMk cId="3278990139" sldId="326"/>
        </pc:sldMkLst>
        <pc:spChg chg="mod">
          <ac:chgData name="ALDO RAZIEL HERNANDEZ ALVAREZ" userId="5bf40253-5cfa-4473-9e63-9d01842aff24" providerId="ADAL" clId="{D1402C7F-FAD6-478A-A7D8-83207CE7146C}" dt="2023-12-05T03:19:10.506" v="103" actId="20577"/>
          <ac:spMkLst>
            <pc:docMk/>
            <pc:sldMk cId="3278990139" sldId="326"/>
            <ac:spMk id="7" creationId="{B0CA970E-796E-4258-8457-D1CEF7B4B866}"/>
          </ac:spMkLst>
        </pc:spChg>
        <pc:spChg chg="add mod">
          <ac:chgData name="ALDO RAZIEL HERNANDEZ ALVAREZ" userId="5bf40253-5cfa-4473-9e63-9d01842aff24" providerId="ADAL" clId="{D1402C7F-FAD6-478A-A7D8-83207CE7146C}" dt="2023-12-05T03:20:22.304" v="144" actId="1038"/>
          <ac:spMkLst>
            <pc:docMk/>
            <pc:sldMk cId="3278990139" sldId="326"/>
            <ac:spMk id="8" creationId="{4A03EEA5-8C01-D123-2C55-42FBEDA11C2D}"/>
          </ac:spMkLst>
        </pc:spChg>
        <pc:spChg chg="add mod">
          <ac:chgData name="ALDO RAZIEL HERNANDEZ ALVAREZ" userId="5bf40253-5cfa-4473-9e63-9d01842aff24" providerId="ADAL" clId="{D1402C7F-FAD6-478A-A7D8-83207CE7146C}" dt="2023-12-05T03:19:21.825" v="105" actId="1076"/>
          <ac:spMkLst>
            <pc:docMk/>
            <pc:sldMk cId="3278990139" sldId="326"/>
            <ac:spMk id="9" creationId="{EC5A6388-8D03-3CC5-4E0E-0A2F30B78FA4}"/>
          </ac:spMkLst>
        </pc:spChg>
        <pc:spChg chg="add mod">
          <ac:chgData name="ALDO RAZIEL HERNANDEZ ALVAREZ" userId="5bf40253-5cfa-4473-9e63-9d01842aff24" providerId="ADAL" clId="{D1402C7F-FAD6-478A-A7D8-83207CE7146C}" dt="2023-12-05T03:20:26.337" v="147" actId="1037"/>
          <ac:spMkLst>
            <pc:docMk/>
            <pc:sldMk cId="3278990139" sldId="326"/>
            <ac:spMk id="10" creationId="{F07F33F2-681E-A979-712B-4C6CDF92D2D1}"/>
          </ac:spMkLst>
        </pc:spChg>
        <pc:spChg chg="add mod">
          <ac:chgData name="ALDO RAZIEL HERNANDEZ ALVAREZ" userId="5bf40253-5cfa-4473-9e63-9d01842aff24" providerId="ADAL" clId="{D1402C7F-FAD6-478A-A7D8-83207CE7146C}" dt="2023-12-05T03:20:33.856" v="152" actId="1035"/>
          <ac:spMkLst>
            <pc:docMk/>
            <pc:sldMk cId="3278990139" sldId="326"/>
            <ac:spMk id="11" creationId="{220B861F-53EC-FBDD-9935-B29BB300AC34}"/>
          </ac:spMkLst>
        </pc:spChg>
        <pc:spChg chg="add mod">
          <ac:chgData name="ALDO RAZIEL HERNANDEZ ALVAREZ" userId="5bf40253-5cfa-4473-9e63-9d01842aff24" providerId="ADAL" clId="{D1402C7F-FAD6-478A-A7D8-83207CE7146C}" dt="2023-12-05T03:19:53.358" v="138" actId="1038"/>
          <ac:spMkLst>
            <pc:docMk/>
            <pc:sldMk cId="3278990139" sldId="326"/>
            <ac:spMk id="12" creationId="{0B0DABFE-0BD2-BD8E-91A1-7395E6C37A0F}"/>
          </ac:spMkLst>
        </pc:spChg>
        <pc:spChg chg="add mod">
          <ac:chgData name="ALDO RAZIEL HERNANDEZ ALVAREZ" userId="5bf40253-5cfa-4473-9e63-9d01842aff24" providerId="ADAL" clId="{D1402C7F-FAD6-478A-A7D8-83207CE7146C}" dt="2023-12-05T03:19:30.201" v="106" actId="1076"/>
          <ac:spMkLst>
            <pc:docMk/>
            <pc:sldMk cId="3278990139" sldId="326"/>
            <ac:spMk id="15" creationId="{38A3CBE5-65C8-3F8D-D174-8544D4403A04}"/>
          </ac:spMkLst>
        </pc:spChg>
        <pc:spChg chg="add mod">
          <ac:chgData name="ALDO RAZIEL HERNANDEZ ALVAREZ" userId="5bf40253-5cfa-4473-9e63-9d01842aff24" providerId="ADAL" clId="{D1402C7F-FAD6-478A-A7D8-83207CE7146C}" dt="2023-12-05T03:19:57.637" v="142" actId="1037"/>
          <ac:spMkLst>
            <pc:docMk/>
            <pc:sldMk cId="3278990139" sldId="326"/>
            <ac:spMk id="17" creationId="{02C28BFA-F2D3-D0A5-B936-A0C72B67B5C1}"/>
          </ac:spMkLst>
        </pc:spChg>
        <pc:spChg chg="add mod">
          <ac:chgData name="ALDO RAZIEL HERNANDEZ ALVAREZ" userId="5bf40253-5cfa-4473-9e63-9d01842aff24" providerId="ADAL" clId="{D1402C7F-FAD6-478A-A7D8-83207CE7146C}" dt="2023-12-05T03:20:22.304" v="144" actId="1038"/>
          <ac:spMkLst>
            <pc:docMk/>
            <pc:sldMk cId="3278990139" sldId="326"/>
            <ac:spMk id="19" creationId="{7C9693B4-0A60-739C-6C3C-68AC3DB73426}"/>
          </ac:spMkLst>
        </pc:spChg>
        <pc:spChg chg="add mod">
          <ac:chgData name="ALDO RAZIEL HERNANDEZ ALVAREZ" userId="5bf40253-5cfa-4473-9e63-9d01842aff24" providerId="ADAL" clId="{D1402C7F-FAD6-478A-A7D8-83207CE7146C}" dt="2023-12-05T03:21:16.234" v="154" actId="1038"/>
          <ac:spMkLst>
            <pc:docMk/>
            <pc:sldMk cId="3278990139" sldId="326"/>
            <ac:spMk id="20" creationId="{CA15F53B-34FA-5F69-F20F-B4ADFD820345}"/>
          </ac:spMkLst>
        </pc:spChg>
        <pc:spChg chg="add mod">
          <ac:chgData name="ALDO RAZIEL HERNANDEZ ALVAREZ" userId="5bf40253-5cfa-4473-9e63-9d01842aff24" providerId="ADAL" clId="{D1402C7F-FAD6-478A-A7D8-83207CE7146C}" dt="2023-12-05T03:19:47.035" v="116" actId="1038"/>
          <ac:spMkLst>
            <pc:docMk/>
            <pc:sldMk cId="3278990139" sldId="326"/>
            <ac:spMk id="21" creationId="{729073E7-7FA8-8C12-956D-C5168BFE2023}"/>
          </ac:spMkLst>
        </pc:sp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3" creationId="{7F05D8E4-B365-1F02-3C90-8DF066314418}"/>
          </ac:cxnSpMkLst>
        </pc:cxn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4" creationId="{339A1380-67A3-8E12-C67A-A3B69B396DFC}"/>
          </ac:cxnSpMkLst>
        </pc:cxn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13" creationId="{1C045D69-4002-51E7-8174-A5C14D5FC235}"/>
          </ac:cxnSpMkLst>
        </pc:cxn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14" creationId="{206A45AD-C29A-CA78-D32C-EC0BBE564441}"/>
          </ac:cxnSpMkLst>
        </pc:cxn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16" creationId="{7290EFCD-6D1E-DB76-B8E5-1BB647B1ED51}"/>
          </ac:cxnSpMkLst>
        </pc:cxnChg>
        <pc:cxnChg chg="add mod">
          <ac:chgData name="ALDO RAZIEL HERNANDEZ ALVAREZ" userId="5bf40253-5cfa-4473-9e63-9d01842aff24" providerId="ADAL" clId="{D1402C7F-FAD6-478A-A7D8-83207CE7146C}" dt="2023-12-05T03:19:21.825" v="105" actId="1076"/>
          <ac:cxnSpMkLst>
            <pc:docMk/>
            <pc:sldMk cId="3278990139" sldId="326"/>
            <ac:cxnSpMk id="18" creationId="{E1156AB1-CB1B-F757-6F7C-29F2C54EF9C2}"/>
          </ac:cxnSpMkLst>
        </pc:cxnChg>
      </pc:sldChg>
      <pc:sldChg chg="addSp modSp mod ord">
        <pc:chgData name="ALDO RAZIEL HERNANDEZ ALVAREZ" userId="5bf40253-5cfa-4473-9e63-9d01842aff24" providerId="ADAL" clId="{D1402C7F-FAD6-478A-A7D8-83207CE7146C}" dt="2023-12-05T03:38:39.265" v="265"/>
        <pc:sldMkLst>
          <pc:docMk/>
          <pc:sldMk cId="39341063" sldId="327"/>
        </pc:sldMkLst>
        <pc:spChg chg="mod">
          <ac:chgData name="ALDO RAZIEL HERNANDEZ ALVAREZ" userId="5bf40253-5cfa-4473-9e63-9d01842aff24" providerId="ADAL" clId="{D1402C7F-FAD6-478A-A7D8-83207CE7146C}" dt="2023-12-05T03:25:08.072" v="160" actId="20577"/>
          <ac:spMkLst>
            <pc:docMk/>
            <pc:sldMk cId="39341063" sldId="327"/>
            <ac:spMk id="7" creationId="{B0CA970E-796E-4258-8457-D1CEF7B4B866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8" creationId="{F79B5DE3-36CF-5C76-06AF-5C06B5E42941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9" creationId="{A1D01211-97E8-C16F-5390-8259DF6A4922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10" creationId="{2270F5D4-74D2-044C-4BFF-A9A2B9EE656A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11" creationId="{E7E99E25-1A13-6BA6-2EF4-2FB2DE3E9F6F}"/>
          </ac:spMkLst>
        </pc:spChg>
        <pc:spChg chg="add mod">
          <ac:chgData name="ALDO RAZIEL HERNANDEZ ALVAREZ" userId="5bf40253-5cfa-4473-9e63-9d01842aff24" providerId="ADAL" clId="{D1402C7F-FAD6-478A-A7D8-83207CE7146C}" dt="2023-12-05T03:25:39.955" v="163" actId="1076"/>
          <ac:spMkLst>
            <pc:docMk/>
            <pc:sldMk cId="39341063" sldId="327"/>
            <ac:spMk id="14" creationId="{9E871B0F-851A-A97F-7FD7-25C5F5F5E55B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16" creationId="{897D172F-CE95-BAE2-2FFE-E83B07DEDFAB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18" creationId="{133E5957-104A-CF89-4621-22BD2F7B2F96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19" creationId="{EDCD4CF8-AF8D-4FEC-A3DD-7C7453F34A53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20" creationId="{3EDB9887-2C21-7D87-8CB9-7B9ED0511558}"/>
          </ac:spMkLst>
        </pc:spChg>
        <pc:spChg chg="add mod">
          <ac:chgData name="ALDO RAZIEL HERNANDEZ ALVAREZ" userId="5bf40253-5cfa-4473-9e63-9d01842aff24" providerId="ADAL" clId="{D1402C7F-FAD6-478A-A7D8-83207CE7146C}" dt="2023-12-05T03:25:32.782" v="162" actId="1076"/>
          <ac:spMkLst>
            <pc:docMk/>
            <pc:sldMk cId="39341063" sldId="327"/>
            <ac:spMk id="21" creationId="{9EBB0DB1-6938-9414-24BE-487E43ECD3A6}"/>
          </ac:spMkLst>
        </pc:sp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3" creationId="{CF43503F-0E52-549A-1764-3CFA434AEDB3}"/>
          </ac:cxnSpMkLst>
        </pc:cxn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4" creationId="{EABAA2C6-3E51-722E-5497-AF7B4C2AE7DF}"/>
          </ac:cxnSpMkLst>
        </pc:cxn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12" creationId="{CB9D4304-C896-D7CA-6ACB-1B51AC6DD664}"/>
          </ac:cxnSpMkLst>
        </pc:cxn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13" creationId="{50FF2555-9EAB-327A-FB34-85E749FD66FC}"/>
          </ac:cxnSpMkLst>
        </pc:cxn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15" creationId="{BCEED414-BC49-6D97-9E9D-7FF37375A367}"/>
          </ac:cxnSpMkLst>
        </pc:cxnChg>
        <pc:cxnChg chg="add mod">
          <ac:chgData name="ALDO RAZIEL HERNANDEZ ALVAREZ" userId="5bf40253-5cfa-4473-9e63-9d01842aff24" providerId="ADAL" clId="{D1402C7F-FAD6-478A-A7D8-83207CE7146C}" dt="2023-12-05T03:25:32.782" v="162" actId="1076"/>
          <ac:cxnSpMkLst>
            <pc:docMk/>
            <pc:sldMk cId="39341063" sldId="327"/>
            <ac:cxnSpMk id="17" creationId="{ED2BC373-AA07-2A0A-0F0D-BB88834C4749}"/>
          </ac:cxnSpMkLst>
        </pc:cxnChg>
      </pc:sldChg>
      <pc:sldChg chg="addSp delSp modSp mod ord">
        <pc:chgData name="ALDO RAZIEL HERNANDEZ ALVAREZ" userId="5bf40253-5cfa-4473-9e63-9d01842aff24" providerId="ADAL" clId="{D1402C7F-FAD6-478A-A7D8-83207CE7146C}" dt="2023-12-05T03:38:39.265" v="265"/>
        <pc:sldMkLst>
          <pc:docMk/>
          <pc:sldMk cId="4259785039" sldId="328"/>
        </pc:sldMkLst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4" creationId="{8BA3A3CB-B0E3-575D-E25A-EEDD05ACCF15}"/>
          </ac:spMkLst>
        </pc:spChg>
        <pc:spChg chg="mod">
          <ac:chgData name="ALDO RAZIEL HERNANDEZ ALVAREZ" userId="5bf40253-5cfa-4473-9e63-9d01842aff24" providerId="ADAL" clId="{D1402C7F-FAD6-478A-A7D8-83207CE7146C}" dt="2023-12-05T03:29:03.931" v="187" actId="20577"/>
          <ac:spMkLst>
            <pc:docMk/>
            <pc:sldMk cId="4259785039" sldId="328"/>
            <ac:spMk id="7" creationId="{B0CA970E-796E-4258-8457-D1CEF7B4B866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9" creationId="{EDBD7482-9677-D957-3F9F-84264CCC868F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0" creationId="{5368EC51-B54C-B838-B42E-598C77F67552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1" creationId="{586966A4-6711-450B-430A-88CE991C7E57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2" creationId="{7E016A2A-1ECA-9C9D-BCCA-EFDDFC7CBF45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5" creationId="{411F8BE1-7AC0-7236-C575-6383142C70CA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7" creationId="{F0553C76-DD3F-C8B9-3014-7E1065E666DF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19" creationId="{99A242F9-3334-F790-BD14-1E5B3A4A378E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20" creationId="{D64D517C-B745-A123-070A-8990C973AFE5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21" creationId="{FE18609C-F228-1F6A-BC88-509155213561}"/>
          </ac:spMkLst>
        </pc:spChg>
        <pc:spChg chg="add del mod">
          <ac:chgData name="ALDO RAZIEL HERNANDEZ ALVAREZ" userId="5bf40253-5cfa-4473-9e63-9d01842aff24" providerId="ADAL" clId="{D1402C7F-FAD6-478A-A7D8-83207CE7146C}" dt="2023-12-05T03:29:10.457" v="189"/>
          <ac:spMkLst>
            <pc:docMk/>
            <pc:sldMk cId="4259785039" sldId="328"/>
            <ac:spMk id="22" creationId="{C21AB5C6-AA99-94D2-B7ED-36A9CBDA1F1E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24" creationId="{A74FD0C8-1CC9-BF41-2C21-B1B274E5A3D2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25" creationId="{77353317-7DC0-CDA6-ACAC-8B7831ACA839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27" creationId="{4138CBD2-ABD9-CF0C-F99A-72F2B7C16BB5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28" creationId="{627CC92B-E489-2B7C-8879-941A77006DD5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29" creationId="{9D7CA7D5-8ED7-BD25-2A6B-815A37F3FDD8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30" creationId="{9D1C35F0-CECA-C789-DA31-D18565806A38}"/>
          </ac:spMkLst>
        </pc:spChg>
        <pc:spChg chg="add mod">
          <ac:chgData name="ALDO RAZIEL HERNANDEZ ALVAREZ" userId="5bf40253-5cfa-4473-9e63-9d01842aff24" providerId="ADAL" clId="{D1402C7F-FAD6-478A-A7D8-83207CE7146C}" dt="2023-12-05T03:29:55.929" v="192" actId="1076"/>
          <ac:spMkLst>
            <pc:docMk/>
            <pc:sldMk cId="4259785039" sldId="328"/>
            <ac:spMk id="33" creationId="{8B9E7E69-392F-6DD6-F63C-45737301D7A0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35" creationId="{87F88134-9F31-7AE8-9174-A4D901A13276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37" creationId="{30E23F35-8ABE-205E-D036-CA5F3DB0221B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38" creationId="{771755E2-F566-AD3A-13CB-1993A4FFE6EC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39" creationId="{3EBC15B4-F2FE-3F1C-905B-F96986269927}"/>
          </ac:spMkLst>
        </pc:spChg>
        <pc:spChg chg="add mod">
          <ac:chgData name="ALDO RAZIEL HERNANDEZ ALVAREZ" userId="5bf40253-5cfa-4473-9e63-9d01842aff24" providerId="ADAL" clId="{D1402C7F-FAD6-478A-A7D8-83207CE7146C}" dt="2023-12-05T03:29:31.838" v="191" actId="1076"/>
          <ac:spMkLst>
            <pc:docMk/>
            <pc:sldMk cId="4259785039" sldId="328"/>
            <ac:spMk id="40" creationId="{0E3075A8-80DC-3202-8F60-8AB2EAE51C10}"/>
          </ac:spMkLst>
        </pc:sp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3" creationId="{A035EDD0-4347-E6DF-779E-E66EFBAACD08}"/>
          </ac:cxnSpMkLst>
        </pc:cxn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8" creationId="{EFC30B4D-EAFA-57B7-2C9E-CC75566280AC}"/>
          </ac:cxnSpMkLst>
        </pc:cxn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13" creationId="{9F02909F-242F-8CEA-9DFC-EDA41FF39453}"/>
          </ac:cxnSpMkLst>
        </pc:cxn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14" creationId="{F92A85BA-8B8E-F3D3-2D38-659E53364CF9}"/>
          </ac:cxnSpMkLst>
        </pc:cxn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16" creationId="{8E9395A7-1979-129F-4458-E1897096C9B2}"/>
          </ac:cxnSpMkLst>
        </pc:cxnChg>
        <pc:cxnChg chg="add del mod">
          <ac:chgData name="ALDO RAZIEL HERNANDEZ ALVAREZ" userId="5bf40253-5cfa-4473-9e63-9d01842aff24" providerId="ADAL" clId="{D1402C7F-FAD6-478A-A7D8-83207CE7146C}" dt="2023-12-05T03:29:10.457" v="189"/>
          <ac:cxnSpMkLst>
            <pc:docMk/>
            <pc:sldMk cId="4259785039" sldId="328"/>
            <ac:cxnSpMk id="18" creationId="{C465F593-5A17-F726-BF6D-54D8D355525B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23" creationId="{A73CE870-4316-5D5B-FA9F-99AD20E83BC8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26" creationId="{FFF7B5B4-8C96-0B5C-2F22-E0BFDC644320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31" creationId="{38319606-8726-C167-FA8A-1DB5E266C1F9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32" creationId="{8946964D-E89E-6084-D9F6-22DF4BEC396A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34" creationId="{BD27806B-3802-F281-BE89-47F2E92F23D5}"/>
          </ac:cxnSpMkLst>
        </pc:cxnChg>
        <pc:cxnChg chg="add mod">
          <ac:chgData name="ALDO RAZIEL HERNANDEZ ALVAREZ" userId="5bf40253-5cfa-4473-9e63-9d01842aff24" providerId="ADAL" clId="{D1402C7F-FAD6-478A-A7D8-83207CE7146C}" dt="2023-12-05T03:29:31.838" v="191" actId="1076"/>
          <ac:cxnSpMkLst>
            <pc:docMk/>
            <pc:sldMk cId="4259785039" sldId="328"/>
            <ac:cxnSpMk id="36" creationId="{038D0B26-D428-87D0-678F-430C5CDFDC83}"/>
          </ac:cxnSpMkLst>
        </pc:cxnChg>
      </pc:sldChg>
      <pc:sldChg chg="addSp delSp modSp add mod ord">
        <pc:chgData name="ALDO RAZIEL HERNANDEZ ALVAREZ" userId="5bf40253-5cfa-4473-9e63-9d01842aff24" providerId="ADAL" clId="{D1402C7F-FAD6-478A-A7D8-83207CE7146C}" dt="2023-12-05T03:42:25.096" v="271"/>
        <pc:sldMkLst>
          <pc:docMk/>
          <pc:sldMk cId="3906483229" sldId="329"/>
        </pc:sldMkLst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3" creationId="{79F96586-4729-18EC-D9E4-8F93890351B6}"/>
          </ac:spMkLst>
        </pc:spChg>
        <pc:spChg chg="mod">
          <ac:chgData name="ALDO RAZIEL HERNANDEZ ALVAREZ" userId="5bf40253-5cfa-4473-9e63-9d01842aff24" providerId="ADAL" clId="{D1402C7F-FAD6-478A-A7D8-83207CE7146C}" dt="2023-12-05T03:32:55.349" v="210" actId="6549"/>
          <ac:spMkLst>
            <pc:docMk/>
            <pc:sldMk cId="3906483229" sldId="329"/>
            <ac:spMk id="7" creationId="{B0CA970E-796E-4258-8457-D1CEF7B4B866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9" creationId="{53BFD40A-94CC-7F69-96CE-52E822604230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0" creationId="{571AAD50-13C6-E8CF-6D85-9C5842D8CB5D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1" creationId="{43D01E84-9B91-6C8C-317D-6D6046D96139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2" creationId="{4DCFB00C-ED50-E32A-9859-08E1806F6AE7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5" creationId="{8F980E72-2D55-31C6-2B2E-77647A6E3805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7" creationId="{965C47BB-1766-033A-7269-2DE369C57EE0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19" creationId="{D946241F-6C91-2172-D96D-95173C9D1796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20" creationId="{559AFBB8-5C1D-5210-CD32-A08C8CC1AF4E}"/>
          </ac:spMkLst>
        </pc:spChg>
        <pc:spChg chg="add del mod">
          <ac:chgData name="ALDO RAZIEL HERNANDEZ ALVAREZ" userId="5bf40253-5cfa-4473-9e63-9d01842aff24" providerId="ADAL" clId="{D1402C7F-FAD6-478A-A7D8-83207CE7146C}" dt="2023-12-05T03:16:00.012" v="37" actId="478"/>
          <ac:spMkLst>
            <pc:docMk/>
            <pc:sldMk cId="3906483229" sldId="329"/>
            <ac:spMk id="22" creationId="{0455969C-BB37-98A2-224F-1D9DF8D12092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23" creationId="{1C56A9CD-BF6C-BA38-E9B0-C50A62E66A5D}"/>
          </ac:spMkLst>
        </pc:spChg>
        <pc:spChg chg="add mod">
          <ac:chgData name="ALDO RAZIEL HERNANDEZ ALVAREZ" userId="5bf40253-5cfa-4473-9e63-9d01842aff24" providerId="ADAL" clId="{D1402C7F-FAD6-478A-A7D8-83207CE7146C}" dt="2023-12-05T03:33:09.064" v="211" actId="1076"/>
          <ac:spMkLst>
            <pc:docMk/>
            <pc:sldMk cId="3906483229" sldId="329"/>
            <ac:spMk id="24" creationId="{D76FCAAD-0DBE-8374-06A2-281085DCE2C5}"/>
          </ac:spMkLst>
        </pc:sp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4" creationId="{7D73709C-8407-64F3-6FDE-6EF5030CB077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8" creationId="{260173B7-CA24-4EDA-160F-F89C1EBC4AF0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13" creationId="{2C4EE2A8-9CBC-2ACB-BA3F-7404D2D630B7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14" creationId="{1E511E98-4A96-013A-F169-02F9D1353D39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16" creationId="{3AF0C61D-7C00-D2D1-B040-5F1F19A1F48A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18" creationId="{8EC64783-729F-585D-81F7-E1D7F7C016CA}"/>
          </ac:cxnSpMkLst>
        </pc:cxnChg>
        <pc:cxnChg chg="add mod">
          <ac:chgData name="ALDO RAZIEL HERNANDEZ ALVAREZ" userId="5bf40253-5cfa-4473-9e63-9d01842aff24" providerId="ADAL" clId="{D1402C7F-FAD6-478A-A7D8-83207CE7146C}" dt="2023-12-05T03:33:09.064" v="211" actId="1076"/>
          <ac:cxnSpMkLst>
            <pc:docMk/>
            <pc:sldMk cId="3906483229" sldId="329"/>
            <ac:cxnSpMk id="21" creationId="{F133E96B-132A-5CE5-D084-A3C2B9A80D77}"/>
          </ac:cxnSpMkLst>
        </pc:cxnChg>
      </pc:sldChg>
      <pc:sldChg chg="delSp modSp new mod ord">
        <pc:chgData name="ALDO RAZIEL HERNANDEZ ALVAREZ" userId="5bf40253-5cfa-4473-9e63-9d01842aff24" providerId="ADAL" clId="{D1402C7F-FAD6-478A-A7D8-83207CE7146C}" dt="2023-12-05T03:35:37.595" v="235" actId="478"/>
        <pc:sldMkLst>
          <pc:docMk/>
          <pc:sldMk cId="3490547278" sldId="330"/>
        </pc:sldMkLst>
        <pc:spChg chg="mod">
          <ac:chgData name="ALDO RAZIEL HERNANDEZ ALVAREZ" userId="5bf40253-5cfa-4473-9e63-9d01842aff24" providerId="ADAL" clId="{D1402C7F-FAD6-478A-A7D8-83207CE7146C}" dt="2023-12-05T03:35:27.193" v="233" actId="20577"/>
          <ac:spMkLst>
            <pc:docMk/>
            <pc:sldMk cId="3490547278" sldId="330"/>
            <ac:spMk id="2" creationId="{63FFE7C1-1178-938C-1D87-4C24C5D707F4}"/>
          </ac:spMkLst>
        </pc:spChg>
        <pc:spChg chg="del">
          <ac:chgData name="ALDO RAZIEL HERNANDEZ ALVAREZ" userId="5bf40253-5cfa-4473-9e63-9d01842aff24" providerId="ADAL" clId="{D1402C7F-FAD6-478A-A7D8-83207CE7146C}" dt="2023-12-05T03:35:33.194" v="234" actId="478"/>
          <ac:spMkLst>
            <pc:docMk/>
            <pc:sldMk cId="3490547278" sldId="330"/>
            <ac:spMk id="3" creationId="{8779CF3B-A33A-945B-9E39-EEB314C988C0}"/>
          </ac:spMkLst>
        </pc:spChg>
        <pc:spChg chg="del">
          <ac:chgData name="ALDO RAZIEL HERNANDEZ ALVAREZ" userId="5bf40253-5cfa-4473-9e63-9d01842aff24" providerId="ADAL" clId="{D1402C7F-FAD6-478A-A7D8-83207CE7146C}" dt="2023-12-05T03:35:37.595" v="235" actId="478"/>
          <ac:spMkLst>
            <pc:docMk/>
            <pc:sldMk cId="3490547278" sldId="330"/>
            <ac:spMk id="4" creationId="{C073D07A-A34B-0F25-414E-B7616B67B014}"/>
          </ac:spMkLst>
        </pc:spChg>
      </pc:sldChg>
      <pc:sldChg chg="modSp add mod">
        <pc:chgData name="ALDO RAZIEL HERNANDEZ ALVAREZ" userId="5bf40253-5cfa-4473-9e63-9d01842aff24" providerId="ADAL" clId="{D1402C7F-FAD6-478A-A7D8-83207CE7146C}" dt="2023-12-05T03:44:44.983" v="273" actId="14100"/>
        <pc:sldMkLst>
          <pc:docMk/>
          <pc:sldMk cId="2612274491" sldId="331"/>
        </pc:sldMkLst>
        <pc:spChg chg="mod">
          <ac:chgData name="ALDO RAZIEL HERNANDEZ ALVAREZ" userId="5bf40253-5cfa-4473-9e63-9d01842aff24" providerId="ADAL" clId="{D1402C7F-FAD6-478A-A7D8-83207CE7146C}" dt="2023-12-05T03:44:44.983" v="273" actId="14100"/>
          <ac:spMkLst>
            <pc:docMk/>
            <pc:sldMk cId="2612274491" sldId="331"/>
            <ac:spMk id="2" creationId="{63FFE7C1-1178-938C-1D87-4C24C5D707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16F88A-1F88-4239-87EF-52B0472B12BA}" type="datetime1">
              <a:rPr lang="es-ES" smtClean="0"/>
              <a:t>08/12/2023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22FEE5-93F6-4794-9247-D82E88608B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E54B2-6DCF-4226-8291-422D9D9BECF1}" type="datetime1">
              <a:rPr lang="es-ES" smtClean="0"/>
              <a:pPr/>
              <a:t>08/12/2023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D78A92-0141-4330-8F3E-FAADFAC2384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5939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990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6490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139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721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5822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7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560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7853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5686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8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949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9170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8667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17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Gráfico 37">
            <a:extLst>
              <a:ext uri="{FF2B5EF4-FFF2-40B4-BE49-F238E27FC236}">
                <a16:creationId xmlns:a16="http://schemas.microsoft.com/office/drawing/2014/main" id="{F423C067-AAF8-4ABF-BBCF-4F3B7C4004D8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1" name="Gráfico 36">
            <a:extLst>
              <a:ext uri="{FF2B5EF4-FFF2-40B4-BE49-F238E27FC236}">
                <a16:creationId xmlns:a16="http://schemas.microsoft.com/office/drawing/2014/main" id="{3536DBE2-2045-470E-A1D6-EA3956D10357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876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367301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2640077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6" name="Gráfico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DISEÑO DE TEXTO 02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8" name="Marcador de texto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8" name="Marcador de texto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 rtlCol="0"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1" name="Marcador de texto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Gráfico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1" y="2045662"/>
            <a:ext cx="4320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1" name="Forma libre: Forma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47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ación con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rtlCol="0" anchor="b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dirty="0"/>
              <a:t>COMPARACIÓN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11311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TÍTULO DE LA SECCIÓN 1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Gráfico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973985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TÍTULO DE LA SECCIÓN 2</a:t>
            </a:r>
          </a:p>
        </p:txBody>
      </p:sp>
      <p:sp>
        <p:nvSpPr>
          <p:cNvPr id="28" name="Marcador de texto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0" name="Marcador de texto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737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de ví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6" name="Gráfico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8" name="Marcador de posición de elemento multimedia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medios</a:t>
            </a:r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rtlCol="0"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orma libre: Forma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9500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TÍTULO    </a:t>
            </a:r>
          </a:p>
        </p:txBody>
      </p:sp>
      <p:sp>
        <p:nvSpPr>
          <p:cNvPr id="23" name="Marcador de texto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Mes</a:t>
            </a:r>
            <a:br>
              <a:rPr lang="es-ES" noProof="0" dirty="0"/>
            </a:br>
            <a:r>
              <a:rPr lang="es-ES" noProof="0" dirty="0"/>
              <a:t>20XX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6" name="Marcador de texto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 rtlCol="0"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Consigna</a:t>
            </a:r>
          </a:p>
        </p:txBody>
      </p:sp>
      <p:sp>
        <p:nvSpPr>
          <p:cNvPr id="40" name="Gráfico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5" name="Gráfico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es-ES" noProof="0" dirty="0"/>
              <a:t>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4" name="Gráfico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5724000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imagen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DISEÑO DE TEXTO 02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Marcador de texto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 rtlCol="0"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Marcador de texto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Gráfico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6" y="1726672"/>
            <a:ext cx="4284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es-ES" noProof="0" dirty="0"/>
              <a:t>DIAPOSITIVA CON GRÁFICO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30 %</a:t>
            </a:r>
          </a:p>
        </p:txBody>
      </p:sp>
      <p:sp>
        <p:nvSpPr>
          <p:cNvPr id="30" name="Marcador de texto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23" name="Marcador de texto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10 %</a:t>
            </a:r>
          </a:p>
        </p:txBody>
      </p:sp>
      <p:sp>
        <p:nvSpPr>
          <p:cNvPr id="25" name="Marcador de texto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25 %</a:t>
            </a:r>
          </a:p>
        </p:txBody>
      </p:sp>
      <p:sp>
        <p:nvSpPr>
          <p:cNvPr id="29" name="Marcador de texto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2" name="Marcador de texto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10 %</a:t>
            </a:r>
          </a:p>
        </p:txBody>
      </p:sp>
      <p:sp>
        <p:nvSpPr>
          <p:cNvPr id="33" name="Marcador de texto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5" name="Marcador de texto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20 %</a:t>
            </a:r>
          </a:p>
        </p:txBody>
      </p:sp>
      <p:sp>
        <p:nvSpPr>
          <p:cNvPr id="36" name="Marcador de texto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8" name="Marcador de texto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5 %</a:t>
            </a:r>
          </a:p>
        </p:txBody>
      </p:sp>
      <p:sp>
        <p:nvSpPr>
          <p:cNvPr id="39" name="Marcador de texto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19" name="Marcador de posición de gráfico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 gráfico</a:t>
            </a:r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Gráfico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8" y="2267879"/>
            <a:ext cx="3672000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ipse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53" name="Gráfico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8" name="Marcador de posición de tabla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tabla</a:t>
            </a:r>
            <a:endParaRPr lang="es-ES" noProof="0" dirty="0"/>
          </a:p>
        </p:txBody>
      </p:sp>
      <p:grpSp>
        <p:nvGrpSpPr>
          <p:cNvPr id="45" name="Gráfico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: Forma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: Forma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: Forma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Gráfico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360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es-ES" noProof="0" dirty="0"/>
              <a:t>DIAPOSITIVA DE TABLA</a:t>
            </a:r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71630047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¡GRACIAS!</a:t>
            </a: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Marcador de texto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Sergio Valladares</a:t>
            </a:r>
          </a:p>
        </p:txBody>
      </p:sp>
      <p:sp>
        <p:nvSpPr>
          <p:cNvPr id="20" name="Marcador de texto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Teléfono:</a:t>
            </a:r>
          </a:p>
        </p:txBody>
      </p:sp>
      <p:sp>
        <p:nvSpPr>
          <p:cNvPr id="21" name="Marcador de texto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678 555-0128</a:t>
            </a:r>
          </a:p>
        </p:txBody>
      </p:sp>
      <p:sp>
        <p:nvSpPr>
          <p:cNvPr id="22" name="Marcador de texto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Correo electrónico:</a:t>
            </a:r>
          </a:p>
        </p:txBody>
      </p:sp>
      <p:sp>
        <p:nvSpPr>
          <p:cNvPr id="23" name="Marcador de texto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BERGQVIST@EXAMPLE.COM</a:t>
            </a:r>
          </a:p>
        </p:txBody>
      </p:sp>
      <p:sp>
        <p:nvSpPr>
          <p:cNvPr id="3" name="Gráfico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59200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TÍTULO    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0" name="Gráfico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ipse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5" name="Gráfico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es-ES" noProof="0" dirty="0"/>
              <a:t>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4" name="Gráfico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DD.MM.20XX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</p:spPr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9" name="Marcador de posición de contenido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1" name="Marcador de posición de texto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posición de contenido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Marcador de contenido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ipse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6" name="Gráfico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" name="Gráfico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1" name="Forma libre: Forma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posición de contenido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8" name="Gráfico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408000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s-ES" noProof="0"/>
              <a:t>DD.MM.20XX</a:t>
            </a:r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0D04DE1-94DA-44E8-89A3-50B1523C773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Gráfico 12">
            <a:extLst>
              <a:ext uri="{FF2B5EF4-FFF2-40B4-BE49-F238E27FC236}">
                <a16:creationId xmlns:a16="http://schemas.microsoft.com/office/drawing/2014/main" id="{3D90191F-3DB2-4207-A951-73946421CE20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9">
            <a:extLst>
              <a:ext uri="{FF2B5EF4-FFF2-40B4-BE49-F238E27FC236}">
                <a16:creationId xmlns:a16="http://schemas.microsoft.com/office/drawing/2014/main" id="{39B73025-CEBC-4C41-B05B-7E34D259B6FB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24">
            <a:extLst>
              <a:ext uri="{FF2B5EF4-FFF2-40B4-BE49-F238E27FC236}">
                <a16:creationId xmlns:a16="http://schemas.microsoft.com/office/drawing/2014/main" id="{CCD05C0D-FF33-45D2-BE74-9D9CEE4ED587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04836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FC644D1-9748-497B-8F96-79C9C0F010DD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Gráfico 12">
            <a:extLst>
              <a:ext uri="{FF2B5EF4-FFF2-40B4-BE49-F238E27FC236}">
                <a16:creationId xmlns:a16="http://schemas.microsoft.com/office/drawing/2014/main" id="{1215E5C7-9263-4FCF-A4CA-EB70546F223B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10" name="Gráfico 39">
            <a:extLst>
              <a:ext uri="{FF2B5EF4-FFF2-40B4-BE49-F238E27FC236}">
                <a16:creationId xmlns:a16="http://schemas.microsoft.com/office/drawing/2014/main" id="{45CACD20-9E80-4A21-B998-6010F326BBD9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1" name="Forma libre: Forma 41">
              <a:extLst>
                <a:ext uri="{FF2B5EF4-FFF2-40B4-BE49-F238E27FC236}">
                  <a16:creationId xmlns:a16="http://schemas.microsoft.com/office/drawing/2014/main" id="{F2E4FD03-366F-4167-85E3-520621B05B54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2">
              <a:extLst>
                <a:ext uri="{FF2B5EF4-FFF2-40B4-BE49-F238E27FC236}">
                  <a16:creationId xmlns:a16="http://schemas.microsoft.com/office/drawing/2014/main" id="{2A2A29B3-E9C6-4063-8DD6-7CA4D84EF88D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3">
              <a:extLst>
                <a:ext uri="{FF2B5EF4-FFF2-40B4-BE49-F238E27FC236}">
                  <a16:creationId xmlns:a16="http://schemas.microsoft.com/office/drawing/2014/main" id="{13D70DAB-2593-4187-B127-41B1D22EE5C3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: Forma 44">
              <a:extLst>
                <a:ext uri="{FF2B5EF4-FFF2-40B4-BE49-F238E27FC236}">
                  <a16:creationId xmlns:a16="http://schemas.microsoft.com/office/drawing/2014/main" id="{32AEF223-67F3-41AC-A93C-8EA92E20BC0A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5">
              <a:extLst>
                <a:ext uri="{FF2B5EF4-FFF2-40B4-BE49-F238E27FC236}">
                  <a16:creationId xmlns:a16="http://schemas.microsoft.com/office/drawing/2014/main" id="{3734A13D-F537-4270-A2FE-EE75DE97C19E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: Forma 46">
              <a:extLst>
                <a:ext uri="{FF2B5EF4-FFF2-40B4-BE49-F238E27FC236}">
                  <a16:creationId xmlns:a16="http://schemas.microsoft.com/office/drawing/2014/main" id="{51C016B7-C1B6-4782-BB68-A40E9174EBEB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7" name="Gráfico 19">
            <a:extLst>
              <a:ext uri="{FF2B5EF4-FFF2-40B4-BE49-F238E27FC236}">
                <a16:creationId xmlns:a16="http://schemas.microsoft.com/office/drawing/2014/main" id="{78AA964B-EDC4-4B57-A05D-90778C1E7F9D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537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688340F-F05C-460E-9DE4-FFBDF7573921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Gráfico 12">
            <a:extLst>
              <a:ext uri="{FF2B5EF4-FFF2-40B4-BE49-F238E27FC236}">
                <a16:creationId xmlns:a16="http://schemas.microsoft.com/office/drawing/2014/main" id="{A3A3B135-CDB6-47DF-9A67-5CCC31B0023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13" name="Gráfico 39">
            <a:extLst>
              <a:ext uri="{FF2B5EF4-FFF2-40B4-BE49-F238E27FC236}">
                <a16:creationId xmlns:a16="http://schemas.microsoft.com/office/drawing/2014/main" id="{EE424533-EAE4-485F-BD52-29950CAABEE9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4" name="Forma libre: Forma 41">
              <a:extLst>
                <a:ext uri="{FF2B5EF4-FFF2-40B4-BE49-F238E27FC236}">
                  <a16:creationId xmlns:a16="http://schemas.microsoft.com/office/drawing/2014/main" id="{19BDFB6F-EE49-44B7-A486-0997097E92A3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2">
              <a:extLst>
                <a:ext uri="{FF2B5EF4-FFF2-40B4-BE49-F238E27FC236}">
                  <a16:creationId xmlns:a16="http://schemas.microsoft.com/office/drawing/2014/main" id="{3F7EC19E-D64E-47E5-BF48-B33A473DAA14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: Forma 43">
              <a:extLst>
                <a:ext uri="{FF2B5EF4-FFF2-40B4-BE49-F238E27FC236}">
                  <a16:creationId xmlns:a16="http://schemas.microsoft.com/office/drawing/2014/main" id="{30BC21F8-48F6-4F43-B0E2-BEE98BD7706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: Forma 44">
              <a:extLst>
                <a:ext uri="{FF2B5EF4-FFF2-40B4-BE49-F238E27FC236}">
                  <a16:creationId xmlns:a16="http://schemas.microsoft.com/office/drawing/2014/main" id="{D1F2CBA2-EC1F-45FF-9B73-7451B8756422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: Forma 45">
              <a:extLst>
                <a:ext uri="{FF2B5EF4-FFF2-40B4-BE49-F238E27FC236}">
                  <a16:creationId xmlns:a16="http://schemas.microsoft.com/office/drawing/2014/main" id="{966562BF-6E4A-47A1-A4D0-E452706FE164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: Forma 46">
              <a:extLst>
                <a:ext uri="{FF2B5EF4-FFF2-40B4-BE49-F238E27FC236}">
                  <a16:creationId xmlns:a16="http://schemas.microsoft.com/office/drawing/2014/main" id="{EA6017B6-8BBB-426F-B3D2-1F550D4A85B8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20" name="Gráfico 19">
            <a:extLst>
              <a:ext uri="{FF2B5EF4-FFF2-40B4-BE49-F238E27FC236}">
                <a16:creationId xmlns:a16="http://schemas.microsoft.com/office/drawing/2014/main" id="{FC0EC05A-63C1-43A1-8332-C8E7144FF75F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4211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B15C979-2DF4-41EA-8284-7C54514BB6AD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Gráfico 12">
            <a:extLst>
              <a:ext uri="{FF2B5EF4-FFF2-40B4-BE49-F238E27FC236}">
                <a16:creationId xmlns:a16="http://schemas.microsoft.com/office/drawing/2014/main" id="{20D4FD7C-9FA2-4892-9F3D-277DB50E565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9" name="Gráfico 39">
            <a:extLst>
              <a:ext uri="{FF2B5EF4-FFF2-40B4-BE49-F238E27FC236}">
                <a16:creationId xmlns:a16="http://schemas.microsoft.com/office/drawing/2014/main" id="{F1FA8B9D-4BEF-4CE4-A6ED-5D997E3C3F46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0" name="Forma libre: Forma 41">
              <a:extLst>
                <a:ext uri="{FF2B5EF4-FFF2-40B4-BE49-F238E27FC236}">
                  <a16:creationId xmlns:a16="http://schemas.microsoft.com/office/drawing/2014/main" id="{2E3C9B55-3347-429A-BDBA-F99E101428FF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: Forma 42">
              <a:extLst>
                <a:ext uri="{FF2B5EF4-FFF2-40B4-BE49-F238E27FC236}">
                  <a16:creationId xmlns:a16="http://schemas.microsoft.com/office/drawing/2014/main" id="{8BF56CA0-3311-4EF3-B7D0-F131480A7C0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3">
              <a:extLst>
                <a:ext uri="{FF2B5EF4-FFF2-40B4-BE49-F238E27FC236}">
                  <a16:creationId xmlns:a16="http://schemas.microsoft.com/office/drawing/2014/main" id="{75257739-B62C-4764-9B52-A9812F696727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4">
              <a:extLst>
                <a:ext uri="{FF2B5EF4-FFF2-40B4-BE49-F238E27FC236}">
                  <a16:creationId xmlns:a16="http://schemas.microsoft.com/office/drawing/2014/main" id="{AC5ABE45-F4A4-4700-8611-ED36F06E3775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: Forma 45">
              <a:extLst>
                <a:ext uri="{FF2B5EF4-FFF2-40B4-BE49-F238E27FC236}">
                  <a16:creationId xmlns:a16="http://schemas.microsoft.com/office/drawing/2014/main" id="{9BF3A92F-1772-4CCA-916D-773B386AFBF0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6">
              <a:extLst>
                <a:ext uri="{FF2B5EF4-FFF2-40B4-BE49-F238E27FC236}">
                  <a16:creationId xmlns:a16="http://schemas.microsoft.com/office/drawing/2014/main" id="{A733F796-7AF6-4F49-B430-A8F386679125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6" name="Gráfico 19">
            <a:extLst>
              <a:ext uri="{FF2B5EF4-FFF2-40B4-BE49-F238E27FC236}">
                <a16:creationId xmlns:a16="http://schemas.microsoft.com/office/drawing/2014/main" id="{AEFBF84E-999A-488F-8A3A-268FE085E9B0}"/>
              </a:ext>
            </a:extLst>
          </p:cNvPr>
          <p:cNvSpPr/>
          <p:nvPr userDrawn="1"/>
        </p:nvSpPr>
        <p:spPr>
          <a:xfrm>
            <a:off x="838200" y="1492524"/>
            <a:ext cx="6408000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8191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D81A48E-88DA-4449-9BBD-244F66228B2A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2099395C-625F-40AF-B744-0DB039FBE283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7" name="Gráfico 39">
            <a:extLst>
              <a:ext uri="{FF2B5EF4-FFF2-40B4-BE49-F238E27FC236}">
                <a16:creationId xmlns:a16="http://schemas.microsoft.com/office/drawing/2014/main" id="{F4767915-EDCF-4E52-8E49-846D7BCE934D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8" name="Forma libre: Forma 41">
              <a:extLst>
                <a:ext uri="{FF2B5EF4-FFF2-40B4-BE49-F238E27FC236}">
                  <a16:creationId xmlns:a16="http://schemas.microsoft.com/office/drawing/2014/main" id="{04E5FBB2-4166-49A1-B0BE-0E67572F151D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: Forma 42">
              <a:extLst>
                <a:ext uri="{FF2B5EF4-FFF2-40B4-BE49-F238E27FC236}">
                  <a16:creationId xmlns:a16="http://schemas.microsoft.com/office/drawing/2014/main" id="{CF9085E4-6955-4284-B8D6-65DE8A937F11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: Forma 43">
              <a:extLst>
                <a:ext uri="{FF2B5EF4-FFF2-40B4-BE49-F238E27FC236}">
                  <a16:creationId xmlns:a16="http://schemas.microsoft.com/office/drawing/2014/main" id="{72F75586-9927-47F6-AFAF-DD6A5EBD75AF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: Forma 44">
              <a:extLst>
                <a:ext uri="{FF2B5EF4-FFF2-40B4-BE49-F238E27FC236}">
                  <a16:creationId xmlns:a16="http://schemas.microsoft.com/office/drawing/2014/main" id="{807C2D38-4673-446E-B52A-39C520D1AE68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5">
              <a:extLst>
                <a:ext uri="{FF2B5EF4-FFF2-40B4-BE49-F238E27FC236}">
                  <a16:creationId xmlns:a16="http://schemas.microsoft.com/office/drawing/2014/main" id="{C16F52CC-9598-412D-993A-B7E50F8581C7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6">
              <a:extLst>
                <a:ext uri="{FF2B5EF4-FFF2-40B4-BE49-F238E27FC236}">
                  <a16:creationId xmlns:a16="http://schemas.microsoft.com/office/drawing/2014/main" id="{ADC78107-A996-4C3E-B09F-31CA58722864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387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414513C-EF5C-4842-B347-E4449CDAC468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Gráfico 12">
            <a:extLst>
              <a:ext uri="{FF2B5EF4-FFF2-40B4-BE49-F238E27FC236}">
                <a16:creationId xmlns:a16="http://schemas.microsoft.com/office/drawing/2014/main" id="{473B2F63-493C-4D4C-BC39-A819792213BD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Forma libre: Forma 37">
            <a:extLst>
              <a:ext uri="{FF2B5EF4-FFF2-40B4-BE49-F238E27FC236}">
                <a16:creationId xmlns:a16="http://schemas.microsoft.com/office/drawing/2014/main" id="{05F49FF2-9027-4DC1-A237-FD5DF9967D0A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13" name="Gráfico 33">
            <a:extLst>
              <a:ext uri="{FF2B5EF4-FFF2-40B4-BE49-F238E27FC236}">
                <a16:creationId xmlns:a16="http://schemas.microsoft.com/office/drawing/2014/main" id="{C731ADA7-6389-42CB-907E-9908B5F1B284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4" name="Forma libre: Forma 32">
            <a:extLst>
              <a:ext uri="{FF2B5EF4-FFF2-40B4-BE49-F238E27FC236}">
                <a16:creationId xmlns:a16="http://schemas.microsoft.com/office/drawing/2014/main" id="{654DA193-BA44-444F-A93A-2299CCDEC1C5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Forma libre: Forma 40">
            <a:extLst>
              <a:ext uri="{FF2B5EF4-FFF2-40B4-BE49-F238E27FC236}">
                <a16:creationId xmlns:a16="http://schemas.microsoft.com/office/drawing/2014/main" id="{68634F48-EB7E-42E4-855C-F36FA7360AD8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7333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999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8008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91" r:id="rId14"/>
    <p:sldLayoutId id="2147483653" r:id="rId15"/>
    <p:sldLayoutId id="2147483649" r:id="rId16"/>
    <p:sldLayoutId id="2147483650" r:id="rId17"/>
    <p:sldLayoutId id="2147483661" r:id="rId18"/>
    <p:sldLayoutId id="2147483662" r:id="rId19"/>
    <p:sldLayoutId id="2147483665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4" r:id="rId26"/>
    <p:sldLayoutId id="2147483664" r:id="rId27"/>
    <p:sldLayoutId id="2147483672" r:id="rId28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365137-23F7-40ED-B9B3-94FE3D10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94" y="1178052"/>
            <a:ext cx="5777316" cy="45018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80000"/>
              </a:lnSpc>
            </a:pPr>
            <a:r>
              <a:rPr lang="en-US" sz="6200">
                <a:solidFill>
                  <a:schemeClr val="bg1"/>
                </a:solidFill>
              </a:rPr>
              <a:t>Taller sobre el Manual del Sistema Estadístico de los Seguros de Daños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CCBAE3-CEA3-4EE0-83F6-41CFC54D2B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82511" y="1178052"/>
            <a:ext cx="2912195" cy="45018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13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71116"/>
            <a:ext cx="0" cy="2715768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9B2D5B24-3BC1-4293-9567-7F7D917A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b="0" kern="1200" noProof="0">
                <a:ln>
                  <a:noFill/>
                </a:ln>
                <a:solidFill>
                  <a:schemeClr val="bg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9500" b="0" kern="1200" noProof="0">
              <a:ln>
                <a:noFill/>
              </a:ln>
              <a:solidFill>
                <a:schemeClr val="bg1">
                  <a:alpha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1800" b="0" noProof="1">
                <a:solidFill>
                  <a:schemeClr val="tx1"/>
                </a:solidFill>
              </a:rPr>
              <a:t>Si el estatus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Póliza, ubicación o inciso cancelado durante la vigencia (clave 04, 08), la moneda es nacional, el inicio de vigencia es igual al año de reporte y el año de la fecha de emisión es igual al año de reporte entonces la Prima devengada acumulada debe ser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la Prima devengada.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10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73CE870-4316-5D5B-FA9F-99AD20E83BC8}"/>
              </a:ext>
            </a:extLst>
          </p:cNvPr>
          <p:cNvCxnSpPr>
            <a:cxnSpLocks/>
          </p:cNvCxnSpPr>
          <p:nvPr/>
        </p:nvCxnSpPr>
        <p:spPr>
          <a:xfrm>
            <a:off x="3939531" y="419874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74FD0C8-1CC9-BF41-2C21-B1B274E5A3D2}"/>
              </a:ext>
            </a:extLst>
          </p:cNvPr>
          <p:cNvSpPr txBox="1"/>
          <p:nvPr/>
        </p:nvSpPr>
        <p:spPr>
          <a:xfrm>
            <a:off x="6874994" y="4676083"/>
            <a:ext cx="1074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devengada</a:t>
            </a:r>
          </a:p>
          <a:p>
            <a:pPr algn="ctr"/>
            <a:r>
              <a:rPr lang="es-MX" sz="900" b="1" dirty="0"/>
              <a:t>$ 23,279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$ 23,279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7353317-7DC0-CDA6-ACAC-8B7831ACA839}"/>
              </a:ext>
            </a:extLst>
          </p:cNvPr>
          <p:cNvSpPr/>
          <p:nvPr/>
        </p:nvSpPr>
        <p:spPr>
          <a:xfrm>
            <a:off x="6805652" y="3587488"/>
            <a:ext cx="1275348" cy="228892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FF7B5B4-8C96-0B5C-2F22-E0BFDC644320}"/>
              </a:ext>
            </a:extLst>
          </p:cNvPr>
          <p:cNvCxnSpPr>
            <a:cxnSpLocks/>
          </p:cNvCxnSpPr>
          <p:nvPr/>
        </p:nvCxnSpPr>
        <p:spPr>
          <a:xfrm>
            <a:off x="5585261" y="392163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138CBD2-ABD9-CF0C-F99A-72F2B7C16BB5}"/>
              </a:ext>
            </a:extLst>
          </p:cNvPr>
          <p:cNvSpPr txBox="1"/>
          <p:nvPr/>
        </p:nvSpPr>
        <p:spPr>
          <a:xfrm>
            <a:off x="5494610" y="436049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27CC92B-E489-2B7C-8879-941A77006DD5}"/>
              </a:ext>
            </a:extLst>
          </p:cNvPr>
          <p:cNvSpPr txBox="1"/>
          <p:nvPr/>
        </p:nvSpPr>
        <p:spPr>
          <a:xfrm>
            <a:off x="4683939" y="425517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D7CA7D5-8ED7-BD25-2A6B-815A37F3FDD8}"/>
              </a:ext>
            </a:extLst>
          </p:cNvPr>
          <p:cNvSpPr txBox="1"/>
          <p:nvPr/>
        </p:nvSpPr>
        <p:spPr>
          <a:xfrm>
            <a:off x="3428075" y="4334386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2023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D1C35F0-CECA-C789-DA31-D18565806A38}"/>
              </a:ext>
            </a:extLst>
          </p:cNvPr>
          <p:cNvSpPr txBox="1"/>
          <p:nvPr/>
        </p:nvSpPr>
        <p:spPr>
          <a:xfrm>
            <a:off x="3595335" y="371745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/>
              <a:t>Inicio de vigencia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38319606-8726-C167-FA8A-1DB5E266C1F9}"/>
              </a:ext>
            </a:extLst>
          </p:cNvPr>
          <p:cNvCxnSpPr>
            <a:cxnSpLocks/>
          </p:cNvCxnSpPr>
          <p:nvPr/>
        </p:nvCxnSpPr>
        <p:spPr>
          <a:xfrm>
            <a:off x="6916757" y="399382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946964D-E89E-6084-D9F6-22DF4BEC396A}"/>
              </a:ext>
            </a:extLst>
          </p:cNvPr>
          <p:cNvCxnSpPr>
            <a:cxnSpLocks/>
          </p:cNvCxnSpPr>
          <p:nvPr/>
        </p:nvCxnSpPr>
        <p:spPr>
          <a:xfrm>
            <a:off x="4465666" y="389439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B9E7E69-392F-6DD6-F63C-45737301D7A0}"/>
              </a:ext>
            </a:extLst>
          </p:cNvPr>
          <p:cNvSpPr txBox="1"/>
          <p:nvPr/>
        </p:nvSpPr>
        <p:spPr>
          <a:xfrm>
            <a:off x="3512295" y="4676083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BD27806B-3802-F281-BE89-47F2E92F23D5}"/>
              </a:ext>
            </a:extLst>
          </p:cNvPr>
          <p:cNvCxnSpPr>
            <a:cxnSpLocks/>
          </p:cNvCxnSpPr>
          <p:nvPr/>
        </p:nvCxnSpPr>
        <p:spPr>
          <a:xfrm>
            <a:off x="7915377" y="394168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7F88134-9F31-7AE8-9174-A4D901A13276}"/>
              </a:ext>
            </a:extLst>
          </p:cNvPr>
          <p:cNvSpPr txBox="1"/>
          <p:nvPr/>
        </p:nvSpPr>
        <p:spPr>
          <a:xfrm>
            <a:off x="6705391" y="4428673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38D0B26-D428-87D0-678F-430C5CDFDC83}"/>
              </a:ext>
            </a:extLst>
          </p:cNvPr>
          <p:cNvCxnSpPr>
            <a:cxnSpLocks/>
          </p:cNvCxnSpPr>
          <p:nvPr/>
        </p:nvCxnSpPr>
        <p:spPr>
          <a:xfrm>
            <a:off x="9090463" y="389355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0E23F35-8ABE-205E-D036-CA5F3DB0221B}"/>
              </a:ext>
            </a:extLst>
          </p:cNvPr>
          <p:cNvSpPr txBox="1"/>
          <p:nvPr/>
        </p:nvSpPr>
        <p:spPr>
          <a:xfrm>
            <a:off x="6988325" y="360883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durante la vigencia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71755E2-F566-AD3A-13CB-1993A4FFE6EC}"/>
              </a:ext>
            </a:extLst>
          </p:cNvPr>
          <p:cNvSpPr txBox="1"/>
          <p:nvPr/>
        </p:nvSpPr>
        <p:spPr>
          <a:xfrm>
            <a:off x="5703678" y="3659348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EBC15B4-F2FE-3F1C-905B-F96986269927}"/>
              </a:ext>
            </a:extLst>
          </p:cNvPr>
          <p:cNvSpPr txBox="1"/>
          <p:nvPr/>
        </p:nvSpPr>
        <p:spPr>
          <a:xfrm>
            <a:off x="7976697" y="4357753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2024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E3075A8-80DC-3202-8F60-8AB2EAE51C10}"/>
              </a:ext>
            </a:extLst>
          </p:cNvPr>
          <p:cNvSpPr txBox="1"/>
          <p:nvPr/>
        </p:nvSpPr>
        <p:spPr>
          <a:xfrm>
            <a:off x="8150058" y="37128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70AE15C-0F6C-4E5B-9E42-2A15B822CEDB}"/>
              </a:ext>
            </a:extLst>
          </p:cNvPr>
          <p:cNvSpPr txBox="1"/>
          <p:nvPr/>
        </p:nvSpPr>
        <p:spPr>
          <a:xfrm>
            <a:off x="5587320" y="4676083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</a:t>
            </a:r>
            <a:r>
              <a:rPr lang="es-MX" sz="900" b="1" dirty="0">
                <a:solidFill>
                  <a:srgbClr val="FF0000"/>
                </a:solidFill>
              </a:rPr>
              <a:t>-$16,721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</p:spTree>
    <p:extLst>
      <p:ext uri="{BB962C8B-B14F-4D97-AF65-F5344CB8AC3E}">
        <p14:creationId xmlns:p14="http://schemas.microsoft.com/office/powerpoint/2010/main" val="425978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274351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1800" b="0" noProof="1">
                <a:solidFill>
                  <a:schemeClr val="tx1"/>
                </a:solidFill>
              </a:rPr>
              <a:t>Si el estatus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Póliza, ubicación o inciso cancelado desde inicio (clave 03, 07) y la moneda es nacional entonces la Prima devengada acumulada debe ser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la Prima devengada.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11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73CE870-4316-5D5B-FA9F-99AD20E83BC8}"/>
              </a:ext>
            </a:extLst>
          </p:cNvPr>
          <p:cNvCxnSpPr>
            <a:cxnSpLocks/>
          </p:cNvCxnSpPr>
          <p:nvPr/>
        </p:nvCxnSpPr>
        <p:spPr>
          <a:xfrm>
            <a:off x="3939531" y="419874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74FD0C8-1CC9-BF41-2C21-B1B274E5A3D2}"/>
              </a:ext>
            </a:extLst>
          </p:cNvPr>
          <p:cNvSpPr txBox="1"/>
          <p:nvPr/>
        </p:nvSpPr>
        <p:spPr>
          <a:xfrm>
            <a:off x="6874994" y="4676083"/>
            <a:ext cx="1074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devengada</a:t>
            </a:r>
          </a:p>
          <a:p>
            <a:pPr algn="ctr"/>
            <a:r>
              <a:rPr lang="es-MX" sz="900" b="1" dirty="0"/>
              <a:t>$ 0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$ 0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7353317-7DC0-CDA6-ACAC-8B7831ACA839}"/>
              </a:ext>
            </a:extLst>
          </p:cNvPr>
          <p:cNvSpPr/>
          <p:nvPr/>
        </p:nvSpPr>
        <p:spPr>
          <a:xfrm>
            <a:off x="6805652" y="3587488"/>
            <a:ext cx="1275348" cy="228892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FF7B5B4-8C96-0B5C-2F22-E0BFDC644320}"/>
              </a:ext>
            </a:extLst>
          </p:cNvPr>
          <p:cNvCxnSpPr>
            <a:cxnSpLocks/>
          </p:cNvCxnSpPr>
          <p:nvPr/>
        </p:nvCxnSpPr>
        <p:spPr>
          <a:xfrm>
            <a:off x="5585261" y="392163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138CBD2-ABD9-CF0C-F99A-72F2B7C16BB5}"/>
              </a:ext>
            </a:extLst>
          </p:cNvPr>
          <p:cNvSpPr txBox="1"/>
          <p:nvPr/>
        </p:nvSpPr>
        <p:spPr>
          <a:xfrm>
            <a:off x="5494610" y="436049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27CC92B-E489-2B7C-8879-941A77006DD5}"/>
              </a:ext>
            </a:extLst>
          </p:cNvPr>
          <p:cNvSpPr txBox="1"/>
          <p:nvPr/>
        </p:nvSpPr>
        <p:spPr>
          <a:xfrm>
            <a:off x="4683939" y="425517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D7CA7D5-8ED7-BD25-2A6B-815A37F3FDD8}"/>
              </a:ext>
            </a:extLst>
          </p:cNvPr>
          <p:cNvSpPr txBox="1"/>
          <p:nvPr/>
        </p:nvSpPr>
        <p:spPr>
          <a:xfrm>
            <a:off x="3428075" y="4334386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2023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D1C35F0-CECA-C789-DA31-D18565806A38}"/>
              </a:ext>
            </a:extLst>
          </p:cNvPr>
          <p:cNvSpPr txBox="1"/>
          <p:nvPr/>
        </p:nvSpPr>
        <p:spPr>
          <a:xfrm>
            <a:off x="3595335" y="371745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/>
              <a:t>Inicio de vigencia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38319606-8726-C167-FA8A-1DB5E266C1F9}"/>
              </a:ext>
            </a:extLst>
          </p:cNvPr>
          <p:cNvCxnSpPr>
            <a:cxnSpLocks/>
          </p:cNvCxnSpPr>
          <p:nvPr/>
        </p:nvCxnSpPr>
        <p:spPr>
          <a:xfrm>
            <a:off x="6916757" y="399382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946964D-E89E-6084-D9F6-22DF4BEC396A}"/>
              </a:ext>
            </a:extLst>
          </p:cNvPr>
          <p:cNvCxnSpPr>
            <a:cxnSpLocks/>
          </p:cNvCxnSpPr>
          <p:nvPr/>
        </p:nvCxnSpPr>
        <p:spPr>
          <a:xfrm>
            <a:off x="4465666" y="389439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B9E7E69-392F-6DD6-F63C-45737301D7A0}"/>
              </a:ext>
            </a:extLst>
          </p:cNvPr>
          <p:cNvSpPr txBox="1"/>
          <p:nvPr/>
        </p:nvSpPr>
        <p:spPr>
          <a:xfrm>
            <a:off x="3512295" y="4676083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BD27806B-3802-F281-BE89-47F2E92F23D5}"/>
              </a:ext>
            </a:extLst>
          </p:cNvPr>
          <p:cNvCxnSpPr>
            <a:cxnSpLocks/>
          </p:cNvCxnSpPr>
          <p:nvPr/>
        </p:nvCxnSpPr>
        <p:spPr>
          <a:xfrm>
            <a:off x="7915377" y="394168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7F88134-9F31-7AE8-9174-A4D901A13276}"/>
              </a:ext>
            </a:extLst>
          </p:cNvPr>
          <p:cNvSpPr txBox="1"/>
          <p:nvPr/>
        </p:nvSpPr>
        <p:spPr>
          <a:xfrm>
            <a:off x="6705391" y="4428673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38D0B26-D428-87D0-678F-430C5CDFDC83}"/>
              </a:ext>
            </a:extLst>
          </p:cNvPr>
          <p:cNvCxnSpPr>
            <a:cxnSpLocks/>
          </p:cNvCxnSpPr>
          <p:nvPr/>
        </p:nvCxnSpPr>
        <p:spPr>
          <a:xfrm>
            <a:off x="9090463" y="389355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0E23F35-8ABE-205E-D036-CA5F3DB0221B}"/>
              </a:ext>
            </a:extLst>
          </p:cNvPr>
          <p:cNvSpPr txBox="1"/>
          <p:nvPr/>
        </p:nvSpPr>
        <p:spPr>
          <a:xfrm>
            <a:off x="6988325" y="360883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desde inicio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71755E2-F566-AD3A-13CB-1993A4FFE6EC}"/>
              </a:ext>
            </a:extLst>
          </p:cNvPr>
          <p:cNvSpPr txBox="1"/>
          <p:nvPr/>
        </p:nvSpPr>
        <p:spPr>
          <a:xfrm>
            <a:off x="5703678" y="3659348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EBC15B4-F2FE-3F1C-905B-F96986269927}"/>
              </a:ext>
            </a:extLst>
          </p:cNvPr>
          <p:cNvSpPr txBox="1"/>
          <p:nvPr/>
        </p:nvSpPr>
        <p:spPr>
          <a:xfrm>
            <a:off x="7976697" y="4357753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2024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E3075A8-80DC-3202-8F60-8AB2EAE51C10}"/>
              </a:ext>
            </a:extLst>
          </p:cNvPr>
          <p:cNvSpPr txBox="1"/>
          <p:nvPr/>
        </p:nvSpPr>
        <p:spPr>
          <a:xfrm>
            <a:off x="8150058" y="37128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70AE15C-0F6C-4E5B-9E42-2A15B822CEDB}"/>
              </a:ext>
            </a:extLst>
          </p:cNvPr>
          <p:cNvSpPr txBox="1"/>
          <p:nvPr/>
        </p:nvSpPr>
        <p:spPr>
          <a:xfrm>
            <a:off x="5587320" y="4676083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</a:t>
            </a:r>
            <a:r>
              <a:rPr lang="es-MX" sz="900" b="1" dirty="0">
                <a:solidFill>
                  <a:srgbClr val="FF0000"/>
                </a:solidFill>
              </a:rPr>
              <a:t>-$40,000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</p:spTree>
    <p:extLst>
      <p:ext uri="{BB962C8B-B14F-4D97-AF65-F5344CB8AC3E}">
        <p14:creationId xmlns:p14="http://schemas.microsoft.com/office/powerpoint/2010/main" val="15024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FE7C1-1178-938C-1D87-4C24C5D7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67419"/>
            <a:ext cx="7755405" cy="3355848"/>
          </a:xfrm>
        </p:spPr>
        <p:txBody>
          <a:bodyPr/>
          <a:lstStyle/>
          <a:p>
            <a:r>
              <a:rPr lang="es-MX" dirty="0"/>
              <a:t>Validaciones a reforzar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67A213-329F-8682-3AF2-126FC995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12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227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ES" sz="2000" b="0" noProof="1">
                <a:solidFill>
                  <a:schemeClr val="tx1"/>
                </a:solidFill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Póliza, ubicación o inciso vencido (clave 05) entonces la Prima Devengada Acumulada debe ser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la Prima Emitida. (Nota: </a:t>
            </a:r>
            <a:r>
              <a:rPr lang="es-MX" sz="2000" b="0" noProof="1">
                <a:solidFill>
                  <a:schemeClr val="tx1"/>
                </a:solidFill>
              </a:rPr>
              <a:t>Sumar la prima emitida del año actual y de dos años anteriores</a:t>
            </a:r>
            <a:r>
              <a:rPr lang="es-ES" sz="2000" b="0" noProof="1">
                <a:solidFill>
                  <a:schemeClr val="tx1"/>
                </a:solidFill>
              </a:rPr>
              <a:t>)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ES" sz="2000" b="0" noProof="1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13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2A1BA39E-79E8-5A57-68D9-E4830B8E924F}"/>
              </a:ext>
            </a:extLst>
          </p:cNvPr>
          <p:cNvCxnSpPr>
            <a:cxnSpLocks/>
          </p:cNvCxnSpPr>
          <p:nvPr/>
        </p:nvCxnSpPr>
        <p:spPr>
          <a:xfrm>
            <a:off x="3633908" y="4228092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48311A0-FD52-5F03-D76D-F67237FC1EF0}"/>
              </a:ext>
            </a:extLst>
          </p:cNvPr>
          <p:cNvCxnSpPr>
            <a:cxnSpLocks/>
          </p:cNvCxnSpPr>
          <p:nvPr/>
        </p:nvCxnSpPr>
        <p:spPr>
          <a:xfrm>
            <a:off x="5279638" y="386314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6C01550E-2A60-24E5-C10B-671BC738F57C}"/>
              </a:ext>
            </a:extLst>
          </p:cNvPr>
          <p:cNvSpPr txBox="1"/>
          <p:nvPr/>
        </p:nvSpPr>
        <p:spPr>
          <a:xfrm>
            <a:off x="5270076" y="436179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2023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68C2E0F-0593-3749-327D-C30FB142635A}"/>
              </a:ext>
            </a:extLst>
          </p:cNvPr>
          <p:cNvSpPr txBox="1"/>
          <p:nvPr/>
        </p:nvSpPr>
        <p:spPr>
          <a:xfrm>
            <a:off x="4364669" y="427566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1432AD8-C926-99BD-C5CA-6BB6F9D90F15}"/>
              </a:ext>
            </a:extLst>
          </p:cNvPr>
          <p:cNvSpPr txBox="1"/>
          <p:nvPr/>
        </p:nvSpPr>
        <p:spPr>
          <a:xfrm>
            <a:off x="2941217" y="4368270"/>
            <a:ext cx="12392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Marzo 2022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D81C15C-F3BE-0366-16C9-0BBD8B50DDBE}"/>
              </a:ext>
            </a:extLst>
          </p:cNvPr>
          <p:cNvSpPr txBox="1"/>
          <p:nvPr/>
        </p:nvSpPr>
        <p:spPr>
          <a:xfrm>
            <a:off x="5443597" y="3768423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5EEC68FB-9FEF-A7AB-75AE-CAE68B943895}"/>
              </a:ext>
            </a:extLst>
          </p:cNvPr>
          <p:cNvCxnSpPr>
            <a:cxnSpLocks/>
          </p:cNvCxnSpPr>
          <p:nvPr/>
        </p:nvCxnSpPr>
        <p:spPr>
          <a:xfrm>
            <a:off x="6611134" y="388770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2B2BF7EE-9521-FC5C-C9E2-AD5BDA4F6D2F}"/>
              </a:ext>
            </a:extLst>
          </p:cNvPr>
          <p:cNvCxnSpPr>
            <a:cxnSpLocks/>
          </p:cNvCxnSpPr>
          <p:nvPr/>
        </p:nvCxnSpPr>
        <p:spPr>
          <a:xfrm>
            <a:off x="3996270" y="3812822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391A0F7B-BCBD-4DBB-1496-984BFD525F92}"/>
              </a:ext>
            </a:extLst>
          </p:cNvPr>
          <p:cNvSpPr txBox="1"/>
          <p:nvPr/>
        </p:nvSpPr>
        <p:spPr>
          <a:xfrm>
            <a:off x="3276303" y="4638428"/>
            <a:ext cx="1070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 $0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7E042120-BE70-3288-D4AB-2058D98A922F}"/>
              </a:ext>
            </a:extLst>
          </p:cNvPr>
          <p:cNvCxnSpPr>
            <a:cxnSpLocks/>
          </p:cNvCxnSpPr>
          <p:nvPr/>
        </p:nvCxnSpPr>
        <p:spPr>
          <a:xfrm>
            <a:off x="7645473" y="381175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2AB0E25-1753-4503-0F05-C35AD2D8B1DA}"/>
              </a:ext>
            </a:extLst>
          </p:cNvPr>
          <p:cNvSpPr txBox="1"/>
          <p:nvPr/>
        </p:nvSpPr>
        <p:spPr>
          <a:xfrm>
            <a:off x="7495917" y="3933727"/>
            <a:ext cx="14678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Diciembre 2023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333CA9B5-1309-8232-5FE8-7C30A3C0DE30}"/>
              </a:ext>
            </a:extLst>
          </p:cNvPr>
          <p:cNvCxnSpPr>
            <a:cxnSpLocks/>
          </p:cNvCxnSpPr>
          <p:nvPr/>
        </p:nvCxnSpPr>
        <p:spPr>
          <a:xfrm>
            <a:off x="8832465" y="368028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C9A666CF-3D36-2E13-676B-00C9BB8CC293}"/>
              </a:ext>
            </a:extLst>
          </p:cNvPr>
          <p:cNvSpPr txBox="1"/>
          <p:nvPr/>
        </p:nvSpPr>
        <p:spPr>
          <a:xfrm>
            <a:off x="7696568" y="4324105"/>
            <a:ext cx="1098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</a:t>
            </a:r>
          </a:p>
          <a:p>
            <a:pPr algn="ctr"/>
            <a:r>
              <a:rPr lang="es-MX" sz="900" b="1" dirty="0"/>
              <a:t> $40,000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 $40,000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E8D10578-1D5A-75E0-0895-E191470EC989}"/>
              </a:ext>
            </a:extLst>
          </p:cNvPr>
          <p:cNvSpPr/>
          <p:nvPr/>
        </p:nvSpPr>
        <p:spPr>
          <a:xfrm>
            <a:off x="7640295" y="3429000"/>
            <a:ext cx="1191253" cy="1964909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77A84F72-7266-CCD0-169C-06F9B1E67A6A}"/>
              </a:ext>
            </a:extLst>
          </p:cNvPr>
          <p:cNvSpPr txBox="1"/>
          <p:nvPr/>
        </p:nvSpPr>
        <p:spPr>
          <a:xfrm>
            <a:off x="7787771" y="350672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Vencida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FFE5910A-7A30-21A6-1C0B-6F36294FF05D}"/>
              </a:ext>
            </a:extLst>
          </p:cNvPr>
          <p:cNvSpPr txBox="1"/>
          <p:nvPr/>
        </p:nvSpPr>
        <p:spPr>
          <a:xfrm>
            <a:off x="3011823" y="376842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3A9128C8-E237-7111-58AB-640170A78284}"/>
              </a:ext>
            </a:extLst>
          </p:cNvPr>
          <p:cNvSpPr txBox="1"/>
          <p:nvPr/>
        </p:nvSpPr>
        <p:spPr>
          <a:xfrm>
            <a:off x="5423161" y="4638430"/>
            <a:ext cx="1070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$0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 $40,000</a:t>
            </a:r>
          </a:p>
        </p:txBody>
      </p:sp>
    </p:spTree>
    <p:extLst>
      <p:ext uri="{BB962C8B-B14F-4D97-AF65-F5344CB8AC3E}">
        <p14:creationId xmlns:p14="http://schemas.microsoft.com/office/powerpoint/2010/main" val="2436766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4445" y="2144836"/>
            <a:ext cx="10341247" cy="1834119"/>
          </a:xfrm>
        </p:spPr>
        <p:txBody>
          <a:bodyPr rtlCol="0">
            <a:normAutofit/>
          </a:bodyPr>
          <a:lstStyle/>
          <a:p>
            <a:pPr algn="just" rtl="0"/>
            <a:r>
              <a:rPr lang="es-ES" sz="2000" b="0" noProof="1">
                <a:solidFill>
                  <a:schemeClr val="tx1"/>
                </a:solidFill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Póliza, ubicación o inciso vencido (clave 05) entonces la Prima Devengada Acumulada debe ser </a:t>
            </a:r>
            <a:r>
              <a:rPr lang="es-ES" sz="2000" noProof="1">
                <a:solidFill>
                  <a:schemeClr val="tx1"/>
                </a:solidFill>
              </a:rPr>
              <a:t>mayor</a:t>
            </a:r>
            <a:r>
              <a:rPr lang="es-ES" sz="2000" b="0" noProof="1">
                <a:solidFill>
                  <a:schemeClr val="tx1"/>
                </a:solidFill>
              </a:rPr>
              <a:t> o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la Prima Emitida.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14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B2478A7-747A-4C70-A52B-4A9CD3A95B5C}"/>
              </a:ext>
            </a:extLst>
          </p:cNvPr>
          <p:cNvCxnSpPr>
            <a:cxnSpLocks/>
          </p:cNvCxnSpPr>
          <p:nvPr/>
        </p:nvCxnSpPr>
        <p:spPr>
          <a:xfrm>
            <a:off x="3834217" y="4450413"/>
            <a:ext cx="5378115" cy="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35A4CBD-336B-4D05-9217-510898EA0CF4}"/>
              </a:ext>
            </a:extLst>
          </p:cNvPr>
          <p:cNvCxnSpPr>
            <a:cxnSpLocks/>
          </p:cNvCxnSpPr>
          <p:nvPr/>
        </p:nvCxnSpPr>
        <p:spPr>
          <a:xfrm>
            <a:off x="5479947" y="4085465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EA94A4-F564-49F0-BE26-8F24F72C8DD5}"/>
              </a:ext>
            </a:extLst>
          </p:cNvPr>
          <p:cNvSpPr txBox="1"/>
          <p:nvPr/>
        </p:nvSpPr>
        <p:spPr>
          <a:xfrm>
            <a:off x="5470385" y="4584111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27CD17-5F04-4FB7-8DEC-BE19C3F95FD2}"/>
              </a:ext>
            </a:extLst>
          </p:cNvPr>
          <p:cNvSpPr txBox="1"/>
          <p:nvPr/>
        </p:nvSpPr>
        <p:spPr>
          <a:xfrm>
            <a:off x="4564978" y="4497983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4B31E89-EB5C-459F-ADD6-08AF8F5924A7}"/>
              </a:ext>
            </a:extLst>
          </p:cNvPr>
          <p:cNvSpPr txBox="1"/>
          <p:nvPr/>
        </p:nvSpPr>
        <p:spPr>
          <a:xfrm>
            <a:off x="3126353" y="4167479"/>
            <a:ext cx="12392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Marzo 2022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11522CB-4C11-43A9-B3B5-81CC876FE3C1}"/>
              </a:ext>
            </a:extLst>
          </p:cNvPr>
          <p:cNvSpPr txBox="1"/>
          <p:nvPr/>
        </p:nvSpPr>
        <p:spPr>
          <a:xfrm>
            <a:off x="4340963" y="3940123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CAA60DE-81DB-4B7B-BF17-A9215584F239}"/>
              </a:ext>
            </a:extLst>
          </p:cNvPr>
          <p:cNvCxnSpPr>
            <a:cxnSpLocks/>
          </p:cNvCxnSpPr>
          <p:nvPr/>
        </p:nvCxnSpPr>
        <p:spPr>
          <a:xfrm>
            <a:off x="6811443" y="4110029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1BBA337-2F8F-498A-AD3B-3489549D8162}"/>
              </a:ext>
            </a:extLst>
          </p:cNvPr>
          <p:cNvCxnSpPr>
            <a:cxnSpLocks/>
          </p:cNvCxnSpPr>
          <p:nvPr/>
        </p:nvCxnSpPr>
        <p:spPr>
          <a:xfrm>
            <a:off x="4196579" y="4035143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B3D16F-0076-40E5-A666-656DAC4BDE78}"/>
              </a:ext>
            </a:extLst>
          </p:cNvPr>
          <p:cNvSpPr txBox="1"/>
          <p:nvPr/>
        </p:nvSpPr>
        <p:spPr>
          <a:xfrm>
            <a:off x="3476612" y="4860749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1D342C9-716A-47C9-A5A0-12FE96A34EBD}"/>
              </a:ext>
            </a:extLst>
          </p:cNvPr>
          <p:cNvCxnSpPr>
            <a:cxnSpLocks/>
          </p:cNvCxnSpPr>
          <p:nvPr/>
        </p:nvCxnSpPr>
        <p:spPr>
          <a:xfrm>
            <a:off x="7845782" y="4034079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51E2A0F-18CF-4C14-A364-84250C8A296A}"/>
              </a:ext>
            </a:extLst>
          </p:cNvPr>
          <p:cNvSpPr txBox="1"/>
          <p:nvPr/>
        </p:nvSpPr>
        <p:spPr>
          <a:xfrm>
            <a:off x="7696226" y="4156048"/>
            <a:ext cx="14678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2023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59BAE6D-DD14-47CC-9587-87D35D9ADBA3}"/>
              </a:ext>
            </a:extLst>
          </p:cNvPr>
          <p:cNvCxnSpPr>
            <a:cxnSpLocks/>
          </p:cNvCxnSpPr>
          <p:nvPr/>
        </p:nvCxnSpPr>
        <p:spPr>
          <a:xfrm>
            <a:off x="9032774" y="3902609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CCA6448-C0D2-460B-8D24-96B2A0440752}"/>
              </a:ext>
            </a:extLst>
          </p:cNvPr>
          <p:cNvSpPr txBox="1"/>
          <p:nvPr/>
        </p:nvSpPr>
        <p:spPr>
          <a:xfrm>
            <a:off x="7896877" y="4546426"/>
            <a:ext cx="10988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$40,000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D25C7D5-A481-4A02-B427-7008B88758B6}"/>
              </a:ext>
            </a:extLst>
          </p:cNvPr>
          <p:cNvSpPr/>
          <p:nvPr/>
        </p:nvSpPr>
        <p:spPr>
          <a:xfrm>
            <a:off x="7840604" y="3651321"/>
            <a:ext cx="1191253" cy="209871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B65D9E6-0B71-4C18-A4F8-7E79FB01BA34}"/>
              </a:ext>
            </a:extLst>
          </p:cNvPr>
          <p:cNvSpPr txBox="1"/>
          <p:nvPr/>
        </p:nvSpPr>
        <p:spPr>
          <a:xfrm>
            <a:off x="7988080" y="3858355"/>
            <a:ext cx="890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Vencida</a:t>
            </a:r>
          </a:p>
        </p:txBody>
      </p:sp>
    </p:spTree>
    <p:extLst>
      <p:ext uri="{BB962C8B-B14F-4D97-AF65-F5344CB8AC3E}">
        <p14:creationId xmlns:p14="http://schemas.microsoft.com/office/powerpoint/2010/main" val="575694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Consistencia entre años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Los siniestros con fecha de contabilización en el año anterior se revisará que hayan sido reportados en la entrega del año anterior (esta validación es a nivel llave de la tabla de siniestros).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MX" sz="2000" b="0" noProof="1">
              <a:solidFill>
                <a:schemeClr val="tx1"/>
              </a:solidFill>
            </a:endParaRPr>
          </a:p>
          <a:p>
            <a:pPr algn="just" rtl="0"/>
            <a:endParaRPr lang="es-ES" sz="18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15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42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Consistencia entre tablas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Si el siniestro ocurrió y se reportó en el mismo año del ejercicio del reporte entonces los datos identificadores del siniestro deben de estar en la tabla de emisión (esta validación es a nivel póliza, inciso y cobertura).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MX" sz="2000" b="0" noProof="1">
              <a:solidFill>
                <a:schemeClr val="tx1"/>
              </a:solidFill>
            </a:endParaRPr>
          </a:p>
          <a:p>
            <a:pPr algn="just" rtl="0"/>
            <a:r>
              <a:rPr lang="es-MX" sz="2000" noProof="1">
                <a:solidFill>
                  <a:schemeClr val="tx1"/>
                </a:solidFill>
              </a:rPr>
              <a:t>Nota</a:t>
            </a:r>
            <a:r>
              <a:rPr lang="es-MX" sz="2000" b="0" noProof="1">
                <a:solidFill>
                  <a:schemeClr val="tx1"/>
                </a:solidFill>
              </a:rPr>
              <a:t>: Esta validación solo se realiza si  monto del siniestro ocurrido o el monto pagado son distintos de cero</a:t>
            </a:r>
          </a:p>
          <a:p>
            <a:pPr algn="just" rtl="0"/>
            <a:endParaRPr lang="es-ES" sz="18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16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61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EDD93A-2AFF-4DF7-87EA-7C7F419A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>
                <a:solidFill>
                  <a:schemeClr val="bg1">
                    <a:lumMod val="75000"/>
                    <a:alpha val="4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 sz="9500">
              <a:solidFill>
                <a:schemeClr val="bg1">
                  <a:lumMod val="75000"/>
                  <a:alpha val="40000"/>
                </a:schemeClr>
              </a:solidFill>
            </a:endParaRPr>
          </a:p>
        </p:txBody>
      </p:sp>
      <p:sp>
        <p:nvSpPr>
          <p:cNvPr id="21" name="Google Shape;496;p41">
            <a:extLst>
              <a:ext uri="{FF2B5EF4-FFF2-40B4-BE49-F238E27FC236}">
                <a16:creationId xmlns:a16="http://schemas.microsoft.com/office/drawing/2014/main" id="{03509788-675F-4602-8192-56177FA4C6B0}"/>
              </a:ext>
            </a:extLst>
          </p:cNvPr>
          <p:cNvSpPr/>
          <p:nvPr/>
        </p:nvSpPr>
        <p:spPr>
          <a:xfrm>
            <a:off x="7361846" y="1879735"/>
            <a:ext cx="283464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" name="Google Shape;496;p41">
            <a:extLst>
              <a:ext uri="{FF2B5EF4-FFF2-40B4-BE49-F238E27FC236}">
                <a16:creationId xmlns:a16="http://schemas.microsoft.com/office/drawing/2014/main" id="{B970DEE9-B68E-46CA-8C23-4E5CEA333974}"/>
              </a:ext>
            </a:extLst>
          </p:cNvPr>
          <p:cNvSpPr/>
          <p:nvPr/>
        </p:nvSpPr>
        <p:spPr>
          <a:xfrm>
            <a:off x="7331366" y="3605123"/>
            <a:ext cx="286512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" name="Google Shape;496;p41">
            <a:extLst>
              <a:ext uri="{FF2B5EF4-FFF2-40B4-BE49-F238E27FC236}">
                <a16:creationId xmlns:a16="http://schemas.microsoft.com/office/drawing/2014/main" id="{3DC02B12-D1C4-415C-98AD-A354AB7479F9}"/>
              </a:ext>
            </a:extLst>
          </p:cNvPr>
          <p:cNvSpPr/>
          <p:nvPr/>
        </p:nvSpPr>
        <p:spPr>
          <a:xfrm>
            <a:off x="1723046" y="3570911"/>
            <a:ext cx="286512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0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Liga de manuales, catálogos y presentaciones: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26" name="Google Shape;496;p41">
            <a:extLst>
              <a:ext uri="{FF2B5EF4-FFF2-40B4-BE49-F238E27FC236}">
                <a16:creationId xmlns:a16="http://schemas.microsoft.com/office/drawing/2014/main" id="{C6468CF6-2BBE-4C83-B9E1-B9339A857CF8}"/>
              </a:ext>
            </a:extLst>
          </p:cNvPr>
          <p:cNvSpPr/>
          <p:nvPr/>
        </p:nvSpPr>
        <p:spPr>
          <a:xfrm>
            <a:off x="1723046" y="1886326"/>
            <a:ext cx="288798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9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9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" name="Google Shape;499;p41">
            <a:extLst>
              <a:ext uri="{FF2B5EF4-FFF2-40B4-BE49-F238E27FC236}">
                <a16:creationId xmlns:a16="http://schemas.microsoft.com/office/drawing/2014/main" id="{0B9FEC69-98A9-4AED-A0AD-D1872D9741CE}"/>
              </a:ext>
            </a:extLst>
          </p:cNvPr>
          <p:cNvSpPr/>
          <p:nvPr/>
        </p:nvSpPr>
        <p:spPr>
          <a:xfrm>
            <a:off x="4673391" y="2225220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500;p41">
            <a:extLst>
              <a:ext uri="{FF2B5EF4-FFF2-40B4-BE49-F238E27FC236}">
                <a16:creationId xmlns:a16="http://schemas.microsoft.com/office/drawing/2014/main" id="{5FCA32E3-991D-466E-A8B4-F9D102121A5E}"/>
              </a:ext>
            </a:extLst>
          </p:cNvPr>
          <p:cNvSpPr/>
          <p:nvPr/>
        </p:nvSpPr>
        <p:spPr>
          <a:xfrm rot="5400000">
            <a:off x="4847645" y="2225220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501;p41">
            <a:extLst>
              <a:ext uri="{FF2B5EF4-FFF2-40B4-BE49-F238E27FC236}">
                <a16:creationId xmlns:a16="http://schemas.microsoft.com/office/drawing/2014/main" id="{5A04AB52-9F00-499A-9D79-B3E8D632D730}"/>
              </a:ext>
            </a:extLst>
          </p:cNvPr>
          <p:cNvSpPr/>
          <p:nvPr/>
        </p:nvSpPr>
        <p:spPr>
          <a:xfrm rot="10800000">
            <a:off x="4847645" y="2400837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502;p41">
            <a:extLst>
              <a:ext uri="{FF2B5EF4-FFF2-40B4-BE49-F238E27FC236}">
                <a16:creationId xmlns:a16="http://schemas.microsoft.com/office/drawing/2014/main" id="{DC018C18-4195-43D7-B35C-88E60520E6DB}"/>
              </a:ext>
            </a:extLst>
          </p:cNvPr>
          <p:cNvSpPr/>
          <p:nvPr/>
        </p:nvSpPr>
        <p:spPr>
          <a:xfrm rot="-5400000">
            <a:off x="4673391" y="2400837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504;p41">
            <a:extLst>
              <a:ext uri="{FF2B5EF4-FFF2-40B4-BE49-F238E27FC236}">
                <a16:creationId xmlns:a16="http://schemas.microsoft.com/office/drawing/2014/main" id="{5639A77F-A59D-4160-BA87-78DA2A045B3E}"/>
              </a:ext>
            </a:extLst>
          </p:cNvPr>
          <p:cNvSpPr/>
          <p:nvPr/>
        </p:nvSpPr>
        <p:spPr>
          <a:xfrm>
            <a:off x="5078423" y="2701034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37" name="Google Shape;505;p41">
            <a:extLst>
              <a:ext uri="{FF2B5EF4-FFF2-40B4-BE49-F238E27FC236}">
                <a16:creationId xmlns:a16="http://schemas.microsoft.com/office/drawing/2014/main" id="{50EF6A19-C85F-4E0E-B71E-1E56FFDE5DCD}"/>
              </a:ext>
            </a:extLst>
          </p:cNvPr>
          <p:cNvSpPr/>
          <p:nvPr/>
        </p:nvSpPr>
        <p:spPr>
          <a:xfrm>
            <a:off x="5195279" y="3835783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>
                <a:solidFill>
                  <a:schemeClr val="lt1"/>
                </a:solidFill>
                <a:latin typeface="Dosis"/>
              </a:rPr>
              <a:t>L</a:t>
            </a:r>
            <a:endParaRPr b="1" i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1F74595-71AC-49D6-B933-2B5F63BCAE1C}"/>
              </a:ext>
            </a:extLst>
          </p:cNvPr>
          <p:cNvSpPr/>
          <p:nvPr/>
        </p:nvSpPr>
        <p:spPr>
          <a:xfrm>
            <a:off x="7495523" y="2059847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FE21D58-FCAE-4286-AC67-B23B2BB8D494}"/>
              </a:ext>
            </a:extLst>
          </p:cNvPr>
          <p:cNvSpPr/>
          <p:nvPr/>
        </p:nvSpPr>
        <p:spPr>
          <a:xfrm>
            <a:off x="7519585" y="2330372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42" name="Imagen 41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F2D606E-8AF3-4999-80DE-FF99266C12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9164712" y="2068769"/>
            <a:ext cx="246793" cy="246191"/>
          </a:xfrm>
          <a:prstGeom prst="rect">
            <a:avLst/>
          </a:prstGeom>
        </p:spPr>
      </p:pic>
      <p:pic>
        <p:nvPicPr>
          <p:cNvPr id="43" name="Imagen 42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FA155004-76CA-4122-A686-7A699E9A07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9212838" y="2372272"/>
            <a:ext cx="210700" cy="210186"/>
          </a:xfrm>
          <a:prstGeom prst="rect">
            <a:avLst/>
          </a:prstGeom>
        </p:spPr>
      </p:pic>
      <p:pic>
        <p:nvPicPr>
          <p:cNvPr id="44" name="Imagen 43" descr="Forma&#10;&#10;Descripción generada automáticamente con confianza baja">
            <a:extLst>
              <a:ext uri="{FF2B5EF4-FFF2-40B4-BE49-F238E27FC236}">
                <a16:creationId xmlns:a16="http://schemas.microsoft.com/office/drawing/2014/main" id="{2B9B3DD9-C685-4B66-82C9-DDC73EA24C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326" y="2939460"/>
            <a:ext cx="233241" cy="233241"/>
          </a:xfrm>
          <a:prstGeom prst="rect">
            <a:avLst/>
          </a:prstGeom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id="{2017A479-9C28-4FF4-8079-5A2976E45020}"/>
              </a:ext>
            </a:extLst>
          </p:cNvPr>
          <p:cNvSpPr/>
          <p:nvPr/>
        </p:nvSpPr>
        <p:spPr>
          <a:xfrm>
            <a:off x="7567714" y="2604084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E220B18C-BF91-4E8D-BA3A-3CDE219A7F94}"/>
              </a:ext>
            </a:extLst>
          </p:cNvPr>
          <p:cNvSpPr/>
          <p:nvPr/>
        </p:nvSpPr>
        <p:spPr>
          <a:xfrm>
            <a:off x="7639900" y="2825895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7ABA595E-8A93-4FF4-BB79-13C4551690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9251" y="2651445"/>
            <a:ext cx="224284" cy="224284"/>
          </a:xfrm>
          <a:prstGeom prst="rect">
            <a:avLst/>
          </a:prstGeom>
        </p:spPr>
      </p:pic>
      <p:sp>
        <p:nvSpPr>
          <p:cNvPr id="48" name="Rectángulo 47">
            <a:extLst>
              <a:ext uri="{FF2B5EF4-FFF2-40B4-BE49-F238E27FC236}">
                <a16:creationId xmlns:a16="http://schemas.microsoft.com/office/drawing/2014/main" id="{D68FF7B6-ABCB-4D73-9FAC-0A9B1BD5141D}"/>
              </a:ext>
            </a:extLst>
          </p:cNvPr>
          <p:cNvSpPr/>
          <p:nvPr/>
        </p:nvSpPr>
        <p:spPr>
          <a:xfrm>
            <a:off x="7325069" y="4512020"/>
            <a:ext cx="2322025" cy="31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49" name="Google Shape;504;p41">
            <a:extLst>
              <a:ext uri="{FF2B5EF4-FFF2-40B4-BE49-F238E27FC236}">
                <a16:creationId xmlns:a16="http://schemas.microsoft.com/office/drawing/2014/main" id="{27A89B9D-B9C8-45B7-84C6-272DAD3B73E6}"/>
              </a:ext>
            </a:extLst>
          </p:cNvPr>
          <p:cNvSpPr/>
          <p:nvPr/>
        </p:nvSpPr>
        <p:spPr>
          <a:xfrm>
            <a:off x="6277570" y="3815960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>
                <a:ln>
                  <a:noFill/>
                </a:ln>
                <a:solidFill>
                  <a:schemeClr val="lt1"/>
                </a:solidFill>
                <a:latin typeface="Dosis"/>
              </a:rPr>
              <a:t>R</a:t>
            </a:r>
            <a:endParaRPr b="1" i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" name="Google Shape;505;p41">
            <a:extLst>
              <a:ext uri="{FF2B5EF4-FFF2-40B4-BE49-F238E27FC236}">
                <a16:creationId xmlns:a16="http://schemas.microsoft.com/office/drawing/2014/main" id="{54A2F9BE-F6F7-4EF2-9A59-3B1A6A408361}"/>
              </a:ext>
            </a:extLst>
          </p:cNvPr>
          <p:cNvSpPr/>
          <p:nvPr/>
        </p:nvSpPr>
        <p:spPr>
          <a:xfrm>
            <a:off x="6125225" y="2705092"/>
            <a:ext cx="838923" cy="4551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0E5BC6F-A9D7-4D84-A3E8-F06FB323B875}"/>
              </a:ext>
            </a:extLst>
          </p:cNvPr>
          <p:cNvGrpSpPr/>
          <p:nvPr/>
        </p:nvGrpSpPr>
        <p:grpSpPr>
          <a:xfrm>
            <a:off x="7965382" y="3793852"/>
            <a:ext cx="1785947" cy="1090328"/>
            <a:chOff x="5696188" y="1624577"/>
            <a:chExt cx="2512224" cy="1578386"/>
          </a:xfrm>
          <a:noFill/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3D0DD0DE-63B9-4235-AB83-AAADCCEE6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53" name="Grupo 52">
              <a:extLst>
                <a:ext uri="{FF2B5EF4-FFF2-40B4-BE49-F238E27FC236}">
                  <a16:creationId xmlns:a16="http://schemas.microsoft.com/office/drawing/2014/main" id="{1970FB2C-0868-4CDA-B0E7-DC0DA7D7E1CF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52266"/>
              <a:chOff x="5724764" y="2750697"/>
              <a:chExt cx="2512224" cy="452266"/>
            </a:xfrm>
            <a:grpFill/>
          </p:grpSpPr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E798ED2F-DFB5-4A60-8B0F-F3EE1F7D762A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/>
              </a:p>
            </p:txBody>
          </p:sp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B25357B9-6122-4576-A895-4018ACCDE2E5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455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  <p:sp>
        <p:nvSpPr>
          <p:cNvPr id="56" name="Google Shape;493;p41">
            <a:extLst>
              <a:ext uri="{FF2B5EF4-FFF2-40B4-BE49-F238E27FC236}">
                <a16:creationId xmlns:a16="http://schemas.microsoft.com/office/drawing/2014/main" id="{CE68E511-3149-472A-9DCF-D038E75D83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90012" y="300243"/>
            <a:ext cx="5563895" cy="108802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Gracias</a:t>
            </a:r>
            <a:endParaRPr sz="4800" b="1" dirty="0"/>
          </a:p>
        </p:txBody>
      </p:sp>
    </p:spTree>
    <p:extLst>
      <p:ext uri="{BB962C8B-B14F-4D97-AF65-F5344CB8AC3E}">
        <p14:creationId xmlns:p14="http://schemas.microsoft.com/office/powerpoint/2010/main" val="185579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FE7C1-1178-938C-1D87-4C24C5D7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Nuevas validaciones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67A213-329F-8682-3AF2-126FC995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9054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Monto de recuperaciones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9914"/>
            <a:ext cx="10119360" cy="3232409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Si existe una diferencia entre el Monto de recuperaciones reportado en el RR8 contra lo reportado en el RR7 y esa diferencia es debido al Monto de deducible, entonces dicha diferencia también debe existir entre el Monto del siniestro ocurrido reportado en el RR8 y en el RR7. 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Cabe señalar que en su escrito aclaratorio deben de mencionar que la diferencia se debe al Monto de deducible.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MX" sz="2000" b="0" noProof="1">
              <a:solidFill>
                <a:schemeClr val="tx1"/>
              </a:solidFill>
            </a:endParaRP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3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EFC928-0447-DAA5-D953-B3B90B8C6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32153"/>
              </p:ext>
            </p:extLst>
          </p:nvPr>
        </p:nvGraphicFramePr>
        <p:xfrm>
          <a:off x="2651507" y="4315396"/>
          <a:ext cx="6480046" cy="14630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271307">
                  <a:extLst>
                    <a:ext uri="{9D8B030D-6E8A-4147-A177-3AD203B41FA5}">
                      <a16:colId xmlns:a16="http://schemas.microsoft.com/office/drawing/2014/main" val="356139799"/>
                    </a:ext>
                  </a:extLst>
                </a:gridCol>
                <a:gridCol w="1670456">
                  <a:extLst>
                    <a:ext uri="{9D8B030D-6E8A-4147-A177-3AD203B41FA5}">
                      <a16:colId xmlns:a16="http://schemas.microsoft.com/office/drawing/2014/main" val="766197405"/>
                    </a:ext>
                  </a:extLst>
                </a:gridCol>
                <a:gridCol w="1538283">
                  <a:extLst>
                    <a:ext uri="{9D8B030D-6E8A-4147-A177-3AD203B41FA5}">
                      <a16:colId xmlns:a16="http://schemas.microsoft.com/office/drawing/2014/main" val="11906610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651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Monto de recuperaciones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 700.00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11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Monto del siniestro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1,200.00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1,500.00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01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Monto del deducible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646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2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Para las pólizas con estatus </a:t>
            </a:r>
            <a:r>
              <a:rPr lang="es-MX" sz="2000" noProof="1">
                <a:solidFill>
                  <a:schemeClr val="tx1"/>
                </a:solidFill>
              </a:rPr>
              <a:t>igual</a:t>
            </a:r>
            <a:r>
              <a:rPr lang="es-MX" sz="2000" b="0" noProof="1">
                <a:solidFill>
                  <a:schemeClr val="tx1"/>
                </a:solidFill>
              </a:rPr>
              <a:t> a Póliza, ubicación o inciso cancelado (clave 03, 04, 07 u 08), la Prima devengada acumulada debe ser </a:t>
            </a:r>
            <a:r>
              <a:rPr lang="es-MX" sz="2000" noProof="1">
                <a:solidFill>
                  <a:schemeClr val="tx1"/>
                </a:solidFill>
              </a:rPr>
              <a:t>igual</a:t>
            </a:r>
            <a:r>
              <a:rPr lang="es-MX" sz="2000" b="0" noProof="1">
                <a:solidFill>
                  <a:schemeClr val="tx1"/>
                </a:solidFill>
              </a:rPr>
              <a:t> a la suma de la Prima emitida.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4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9F96586-4729-18EC-D9E4-8F93890351B6}"/>
              </a:ext>
            </a:extLst>
          </p:cNvPr>
          <p:cNvSpPr txBox="1"/>
          <p:nvPr/>
        </p:nvSpPr>
        <p:spPr>
          <a:xfrm>
            <a:off x="2753354" y="4612773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D73709C-8407-64F3-6FDE-6EF5030CB077}"/>
              </a:ext>
            </a:extLst>
          </p:cNvPr>
          <p:cNvCxnSpPr>
            <a:cxnSpLocks/>
          </p:cNvCxnSpPr>
          <p:nvPr/>
        </p:nvCxnSpPr>
        <p:spPr>
          <a:xfrm>
            <a:off x="3262161" y="4477534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60173B7-CA24-4EDA-160F-F89C1EBC4AF0}"/>
              </a:ext>
            </a:extLst>
          </p:cNvPr>
          <p:cNvCxnSpPr>
            <a:cxnSpLocks/>
          </p:cNvCxnSpPr>
          <p:nvPr/>
        </p:nvCxnSpPr>
        <p:spPr>
          <a:xfrm>
            <a:off x="4907891" y="420188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53BFD40A-94CC-7F69-96CE-52E822604230}"/>
              </a:ext>
            </a:extLst>
          </p:cNvPr>
          <p:cNvSpPr txBox="1"/>
          <p:nvPr/>
        </p:nvSpPr>
        <p:spPr>
          <a:xfrm>
            <a:off x="4874392" y="464074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71AAD50-13C6-E8CF-6D85-9C5842D8CB5D}"/>
              </a:ext>
            </a:extLst>
          </p:cNvPr>
          <p:cNvSpPr txBox="1"/>
          <p:nvPr/>
        </p:nvSpPr>
        <p:spPr>
          <a:xfrm>
            <a:off x="4006569" y="453542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3D01E84-9B91-6C8C-317D-6D6046D96139}"/>
              </a:ext>
            </a:extLst>
          </p:cNvPr>
          <p:cNvSpPr txBox="1"/>
          <p:nvPr/>
        </p:nvSpPr>
        <p:spPr>
          <a:xfrm>
            <a:off x="2917965" y="399770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/>
              <a:t>Inicio de vigencia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DCFB00C-ED50-E32A-9859-08E1806F6AE7}"/>
              </a:ext>
            </a:extLst>
          </p:cNvPr>
          <p:cNvSpPr txBox="1"/>
          <p:nvPr/>
        </p:nvSpPr>
        <p:spPr>
          <a:xfrm>
            <a:off x="8487747" y="3761523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C4EE2A8-9CBC-2ACB-BA3F-7404D2D630B7}"/>
              </a:ext>
            </a:extLst>
          </p:cNvPr>
          <p:cNvCxnSpPr>
            <a:cxnSpLocks/>
          </p:cNvCxnSpPr>
          <p:nvPr/>
        </p:nvCxnSpPr>
        <p:spPr>
          <a:xfrm>
            <a:off x="6239387" y="427407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1E511E98-4A96-013A-F169-02F9D1353D39}"/>
              </a:ext>
            </a:extLst>
          </p:cNvPr>
          <p:cNvCxnSpPr>
            <a:cxnSpLocks/>
          </p:cNvCxnSpPr>
          <p:nvPr/>
        </p:nvCxnSpPr>
        <p:spPr>
          <a:xfrm>
            <a:off x="3788296" y="417464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980E72-2D55-31C6-2B2E-77647A6E3805}"/>
              </a:ext>
            </a:extLst>
          </p:cNvPr>
          <p:cNvSpPr txBox="1"/>
          <p:nvPr/>
        </p:nvSpPr>
        <p:spPr>
          <a:xfrm>
            <a:off x="2996116" y="5029885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AF0C61D-7C00-D2D1-B040-5F1F19A1F48A}"/>
              </a:ext>
            </a:extLst>
          </p:cNvPr>
          <p:cNvCxnSpPr>
            <a:cxnSpLocks/>
          </p:cNvCxnSpPr>
          <p:nvPr/>
        </p:nvCxnSpPr>
        <p:spPr>
          <a:xfrm>
            <a:off x="7238007" y="422193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65C47BB-1766-033A-7269-2DE369C57EE0}"/>
              </a:ext>
            </a:extLst>
          </p:cNvPr>
          <p:cNvSpPr txBox="1"/>
          <p:nvPr/>
        </p:nvSpPr>
        <p:spPr>
          <a:xfrm>
            <a:off x="7100117" y="461656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EC64783-729F-585D-81F7-E1D7F7C016CA}"/>
              </a:ext>
            </a:extLst>
          </p:cNvPr>
          <p:cNvCxnSpPr>
            <a:cxnSpLocks/>
          </p:cNvCxnSpPr>
          <p:nvPr/>
        </p:nvCxnSpPr>
        <p:spPr>
          <a:xfrm>
            <a:off x="8413093" y="417380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946241F-6C91-2172-D96D-95173C9D1796}"/>
              </a:ext>
            </a:extLst>
          </p:cNvPr>
          <p:cNvSpPr txBox="1"/>
          <p:nvPr/>
        </p:nvSpPr>
        <p:spPr>
          <a:xfrm>
            <a:off x="7269720" y="4862508"/>
            <a:ext cx="10740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</a:t>
            </a:r>
          </a:p>
          <a:p>
            <a:pPr algn="ctr"/>
            <a:r>
              <a:rPr lang="es-MX" sz="900" b="1" dirty="0"/>
              <a:t>$ 0</a:t>
            </a:r>
            <a:endParaRPr lang="es-MX" sz="900" b="1" dirty="0">
              <a:solidFill>
                <a:srgbClr val="C00000"/>
              </a:solidFill>
            </a:endParaRP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$ 0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59AFBB8-5C1D-5210-CD32-A08C8CC1AF4E}"/>
              </a:ext>
            </a:extLst>
          </p:cNvPr>
          <p:cNvSpPr/>
          <p:nvPr/>
        </p:nvSpPr>
        <p:spPr>
          <a:xfrm>
            <a:off x="7200378" y="3773914"/>
            <a:ext cx="1275348" cy="216440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33E96B-132A-5CE5-D084-A3C2B9A80D77}"/>
              </a:ext>
            </a:extLst>
          </p:cNvPr>
          <p:cNvCxnSpPr>
            <a:cxnSpLocks/>
          </p:cNvCxnSpPr>
          <p:nvPr/>
        </p:nvCxnSpPr>
        <p:spPr>
          <a:xfrm>
            <a:off x="9122956" y="422193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C56A9CD-BF6C-BA38-E9B0-C50A62E66A5D}"/>
              </a:ext>
            </a:extLst>
          </p:cNvPr>
          <p:cNvSpPr txBox="1"/>
          <p:nvPr/>
        </p:nvSpPr>
        <p:spPr>
          <a:xfrm>
            <a:off x="2848554" y="3580369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76FCAAD-0DBE-8374-06A2-281085DCE2C5}"/>
              </a:ext>
            </a:extLst>
          </p:cNvPr>
          <p:cNvSpPr txBox="1"/>
          <p:nvPr/>
        </p:nvSpPr>
        <p:spPr>
          <a:xfrm>
            <a:off x="7376843" y="3793169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4A0A817-4126-4166-802F-D02F1BA7A155}"/>
              </a:ext>
            </a:extLst>
          </p:cNvPr>
          <p:cNvSpPr txBox="1"/>
          <p:nvPr/>
        </p:nvSpPr>
        <p:spPr>
          <a:xfrm>
            <a:off x="5098247" y="5045697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</a:t>
            </a:r>
            <a:r>
              <a:rPr lang="es-MX" sz="900" b="1" dirty="0">
                <a:solidFill>
                  <a:srgbClr val="FF0000"/>
                </a:solidFill>
              </a:rPr>
              <a:t>-$40,000</a:t>
            </a:r>
          </a:p>
          <a:p>
            <a:pPr algn="ctr"/>
            <a:endParaRPr lang="es-MX" sz="9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C430337-3F32-4215-A913-3C6FE32EDEBE}"/>
              </a:ext>
            </a:extLst>
          </p:cNvPr>
          <p:cNvSpPr txBox="1"/>
          <p:nvPr/>
        </p:nvSpPr>
        <p:spPr>
          <a:xfrm>
            <a:off x="850524" y="3002541"/>
            <a:ext cx="62841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C00000"/>
                </a:solidFill>
              </a:rPr>
              <a:t>Ejemplo cancelación desde inicio</a:t>
            </a:r>
          </a:p>
        </p:txBody>
      </p:sp>
    </p:spTree>
    <p:extLst>
      <p:ext uri="{BB962C8B-B14F-4D97-AF65-F5344CB8AC3E}">
        <p14:creationId xmlns:p14="http://schemas.microsoft.com/office/powerpoint/2010/main" val="390648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Para las pólizas con estatus </a:t>
            </a:r>
            <a:r>
              <a:rPr lang="es-MX" sz="2000" noProof="1">
                <a:solidFill>
                  <a:schemeClr val="tx1"/>
                </a:solidFill>
              </a:rPr>
              <a:t>igual</a:t>
            </a:r>
            <a:r>
              <a:rPr lang="es-MX" sz="2000" b="0" noProof="1">
                <a:solidFill>
                  <a:schemeClr val="tx1"/>
                </a:solidFill>
              </a:rPr>
              <a:t> a Póliza, ubicación o inciso cancelado (clave 03, 04, 07 u 08), la Prima devengada acumulada debe ser </a:t>
            </a:r>
            <a:r>
              <a:rPr lang="es-MX" sz="2000" noProof="1">
                <a:solidFill>
                  <a:schemeClr val="tx1"/>
                </a:solidFill>
              </a:rPr>
              <a:t>igual</a:t>
            </a:r>
            <a:r>
              <a:rPr lang="es-MX" sz="2000" b="0" noProof="1">
                <a:solidFill>
                  <a:schemeClr val="tx1"/>
                </a:solidFill>
              </a:rPr>
              <a:t> a la suma de la Prima emitida.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5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F20840F4-7C26-F63A-B224-6C14AC193A0C}"/>
              </a:ext>
            </a:extLst>
          </p:cNvPr>
          <p:cNvCxnSpPr>
            <a:cxnSpLocks/>
          </p:cNvCxnSpPr>
          <p:nvPr/>
        </p:nvCxnSpPr>
        <p:spPr>
          <a:xfrm>
            <a:off x="3356410" y="4424270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6B34BB5-5DE8-B7EE-FE5F-E6804143416F}"/>
              </a:ext>
            </a:extLst>
          </p:cNvPr>
          <p:cNvCxnSpPr>
            <a:cxnSpLocks/>
          </p:cNvCxnSpPr>
          <p:nvPr/>
        </p:nvCxnSpPr>
        <p:spPr>
          <a:xfrm>
            <a:off x="5002140" y="414861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A992D663-072D-3153-9435-268351237965}"/>
              </a:ext>
            </a:extLst>
          </p:cNvPr>
          <p:cNvSpPr txBox="1"/>
          <p:nvPr/>
        </p:nvSpPr>
        <p:spPr>
          <a:xfrm>
            <a:off x="4968641" y="458748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4B87986-304B-DD11-1524-0146E79912F2}"/>
              </a:ext>
            </a:extLst>
          </p:cNvPr>
          <p:cNvSpPr txBox="1"/>
          <p:nvPr/>
        </p:nvSpPr>
        <p:spPr>
          <a:xfrm>
            <a:off x="4100818" y="4482164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E7759A-7A7E-33FB-AF15-275A38ACF408}"/>
              </a:ext>
            </a:extLst>
          </p:cNvPr>
          <p:cNvSpPr txBox="1"/>
          <p:nvPr/>
        </p:nvSpPr>
        <p:spPr>
          <a:xfrm>
            <a:off x="2809469" y="4561534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Junio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4AFCBD-4156-C396-6349-8D4C7720917A}"/>
              </a:ext>
            </a:extLst>
          </p:cNvPr>
          <p:cNvSpPr txBox="1"/>
          <p:nvPr/>
        </p:nvSpPr>
        <p:spPr>
          <a:xfrm>
            <a:off x="3012214" y="3944441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/>
              <a:t>Inicio de vigencia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34493E6-E741-DEE9-80BB-BD56F28FFE6A}"/>
              </a:ext>
            </a:extLst>
          </p:cNvPr>
          <p:cNvSpPr txBox="1"/>
          <p:nvPr/>
        </p:nvSpPr>
        <p:spPr>
          <a:xfrm>
            <a:off x="8581996" y="3708259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11369AE-815E-97E6-5BD1-1501D06108AC}"/>
              </a:ext>
            </a:extLst>
          </p:cNvPr>
          <p:cNvCxnSpPr>
            <a:cxnSpLocks/>
          </p:cNvCxnSpPr>
          <p:nvPr/>
        </p:nvCxnSpPr>
        <p:spPr>
          <a:xfrm>
            <a:off x="6333636" y="422080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4A9955E-04AA-FC1E-E109-2F9AC531CED3}"/>
              </a:ext>
            </a:extLst>
          </p:cNvPr>
          <p:cNvCxnSpPr>
            <a:cxnSpLocks/>
          </p:cNvCxnSpPr>
          <p:nvPr/>
        </p:nvCxnSpPr>
        <p:spPr>
          <a:xfrm>
            <a:off x="3882545" y="4121380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8F8A010-75BE-84F8-FFD4-FF5B3C0EB93E}"/>
              </a:ext>
            </a:extLst>
          </p:cNvPr>
          <p:cNvSpPr txBox="1"/>
          <p:nvPr/>
        </p:nvSpPr>
        <p:spPr>
          <a:xfrm>
            <a:off x="2961059" y="4976621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17E8EA6-B07A-2542-EFC7-6987A1E85401}"/>
              </a:ext>
            </a:extLst>
          </p:cNvPr>
          <p:cNvCxnSpPr>
            <a:cxnSpLocks/>
          </p:cNvCxnSpPr>
          <p:nvPr/>
        </p:nvCxnSpPr>
        <p:spPr>
          <a:xfrm>
            <a:off x="7332256" y="4168670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EFC1175-F7BB-5A5E-399C-8A0FF5488C98}"/>
              </a:ext>
            </a:extLst>
          </p:cNvPr>
          <p:cNvSpPr txBox="1"/>
          <p:nvPr/>
        </p:nvSpPr>
        <p:spPr>
          <a:xfrm>
            <a:off x="7185571" y="460953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BE1A565-E37F-6EE8-A4E8-B22FDBBBA05A}"/>
              </a:ext>
            </a:extLst>
          </p:cNvPr>
          <p:cNvCxnSpPr>
            <a:cxnSpLocks/>
          </p:cNvCxnSpPr>
          <p:nvPr/>
        </p:nvCxnSpPr>
        <p:spPr>
          <a:xfrm>
            <a:off x="8507342" y="4120543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9903D10-48CE-F8F2-B9ED-E44A31031C7E}"/>
              </a:ext>
            </a:extLst>
          </p:cNvPr>
          <p:cNvSpPr txBox="1"/>
          <p:nvPr/>
        </p:nvSpPr>
        <p:spPr>
          <a:xfrm>
            <a:off x="7355174" y="4855483"/>
            <a:ext cx="10740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</a:t>
            </a:r>
          </a:p>
          <a:p>
            <a:pPr algn="ctr"/>
            <a:r>
              <a:rPr lang="es-MX" sz="900" b="1" dirty="0"/>
              <a:t>$ 29,918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$ 29,918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222EAFA-ECBA-976A-F678-0DD870DC683E}"/>
              </a:ext>
            </a:extLst>
          </p:cNvPr>
          <p:cNvSpPr/>
          <p:nvPr/>
        </p:nvSpPr>
        <p:spPr>
          <a:xfrm>
            <a:off x="7285832" y="3766889"/>
            <a:ext cx="1275348" cy="216440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A93AEB0-636B-EFFB-D57E-2F6A20B0694A}"/>
              </a:ext>
            </a:extLst>
          </p:cNvPr>
          <p:cNvCxnSpPr>
            <a:cxnSpLocks/>
          </p:cNvCxnSpPr>
          <p:nvPr/>
        </p:nvCxnSpPr>
        <p:spPr>
          <a:xfrm>
            <a:off x="9217205" y="416867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5BDE0DD-50FF-E637-231A-95B6CACEED76}"/>
              </a:ext>
            </a:extLst>
          </p:cNvPr>
          <p:cNvSpPr txBox="1"/>
          <p:nvPr/>
        </p:nvSpPr>
        <p:spPr>
          <a:xfrm>
            <a:off x="7468505" y="3789698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durante la vigencia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0D4468E-FC56-E20A-CC20-47698B080A26}"/>
              </a:ext>
            </a:extLst>
          </p:cNvPr>
          <p:cNvSpPr txBox="1"/>
          <p:nvPr/>
        </p:nvSpPr>
        <p:spPr>
          <a:xfrm>
            <a:off x="5120557" y="3886334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EE7E5B-8F73-4249-9F36-4E68846B8408}"/>
              </a:ext>
            </a:extLst>
          </p:cNvPr>
          <p:cNvSpPr txBox="1"/>
          <p:nvPr/>
        </p:nvSpPr>
        <p:spPr>
          <a:xfrm>
            <a:off x="5225813" y="4938045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</a:t>
            </a:r>
            <a:r>
              <a:rPr lang="es-MX" sz="900" b="1" dirty="0">
                <a:solidFill>
                  <a:srgbClr val="FF0000"/>
                </a:solidFill>
              </a:rPr>
              <a:t>-$10,082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1346888-B370-43EA-B18C-611BB8FC6DA6}"/>
              </a:ext>
            </a:extLst>
          </p:cNvPr>
          <p:cNvSpPr txBox="1"/>
          <p:nvPr/>
        </p:nvSpPr>
        <p:spPr>
          <a:xfrm>
            <a:off x="850524" y="3002541"/>
            <a:ext cx="62841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C00000"/>
                </a:solidFill>
              </a:rPr>
              <a:t>Ejemplo 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14202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2000" b="0" noProof="1">
                <a:solidFill>
                  <a:schemeClr val="tx1"/>
                </a:solidFill>
              </a:rPr>
              <a:t>Para las pólizas con estatus </a:t>
            </a:r>
            <a:r>
              <a:rPr lang="es-MX" sz="2000" noProof="1">
                <a:solidFill>
                  <a:schemeClr val="tx1"/>
                </a:solidFill>
              </a:rPr>
              <a:t>igual</a:t>
            </a:r>
            <a:r>
              <a:rPr lang="es-MX" sz="2000" b="0" noProof="1">
                <a:solidFill>
                  <a:schemeClr val="tx1"/>
                </a:solidFill>
              </a:rPr>
              <a:t> a Póliza, ubicación o inciso vigente (clave 01), la Prima devengada acumulada debe ser </a:t>
            </a:r>
            <a:r>
              <a:rPr lang="es-MX" sz="2000" noProof="1">
                <a:solidFill>
                  <a:schemeClr val="tx1"/>
                </a:solidFill>
              </a:rPr>
              <a:t>menor</a:t>
            </a:r>
            <a:r>
              <a:rPr lang="es-MX" sz="2000" b="0" noProof="1">
                <a:solidFill>
                  <a:schemeClr val="tx1"/>
                </a:solidFill>
              </a:rPr>
              <a:t> a la suma de la Prima emitida.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6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7F05D8E4-B365-1F02-3C90-8DF066314418}"/>
              </a:ext>
            </a:extLst>
          </p:cNvPr>
          <p:cNvCxnSpPr>
            <a:cxnSpLocks/>
          </p:cNvCxnSpPr>
          <p:nvPr/>
        </p:nvCxnSpPr>
        <p:spPr>
          <a:xfrm>
            <a:off x="3732983" y="4179046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39A1380-67A3-8E12-C67A-A3B69B396DFC}"/>
              </a:ext>
            </a:extLst>
          </p:cNvPr>
          <p:cNvCxnSpPr>
            <a:cxnSpLocks/>
          </p:cNvCxnSpPr>
          <p:nvPr/>
        </p:nvCxnSpPr>
        <p:spPr>
          <a:xfrm>
            <a:off x="5378713" y="390339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4A03EEA5-8C01-D123-2C55-42FBEDA11C2D}"/>
              </a:ext>
            </a:extLst>
          </p:cNvPr>
          <p:cNvSpPr txBox="1"/>
          <p:nvPr/>
        </p:nvSpPr>
        <p:spPr>
          <a:xfrm>
            <a:off x="5283354" y="4366321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Diciembre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5A6388-8D03-3CC5-4E0E-0A2F30B78FA4}"/>
              </a:ext>
            </a:extLst>
          </p:cNvPr>
          <p:cNvSpPr txBox="1"/>
          <p:nvPr/>
        </p:nvSpPr>
        <p:spPr>
          <a:xfrm>
            <a:off x="4372616" y="4265515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07F33F2-681E-A979-712B-4C6CDF92D2D1}"/>
              </a:ext>
            </a:extLst>
          </p:cNvPr>
          <p:cNvSpPr txBox="1"/>
          <p:nvPr/>
        </p:nvSpPr>
        <p:spPr>
          <a:xfrm>
            <a:off x="2956520" y="4367481"/>
            <a:ext cx="1239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2023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0B861F-53EC-FBDD-9935-B29BB300AC34}"/>
              </a:ext>
            </a:extLst>
          </p:cNvPr>
          <p:cNvSpPr txBox="1"/>
          <p:nvPr/>
        </p:nvSpPr>
        <p:spPr>
          <a:xfrm>
            <a:off x="3133768" y="376029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B0DABFE-0BD2-BD8E-91A1-7395E6C37A0F}"/>
              </a:ext>
            </a:extLst>
          </p:cNvPr>
          <p:cNvSpPr txBox="1"/>
          <p:nvPr/>
        </p:nvSpPr>
        <p:spPr>
          <a:xfrm>
            <a:off x="7874653" y="3682320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C045D69-4002-51E7-8174-A5C14D5FC235}"/>
              </a:ext>
            </a:extLst>
          </p:cNvPr>
          <p:cNvCxnSpPr>
            <a:cxnSpLocks/>
          </p:cNvCxnSpPr>
          <p:nvPr/>
        </p:nvCxnSpPr>
        <p:spPr>
          <a:xfrm>
            <a:off x="6710209" y="3975583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06A45AD-C29A-CA78-D32C-EC0BBE564441}"/>
              </a:ext>
            </a:extLst>
          </p:cNvPr>
          <p:cNvCxnSpPr>
            <a:cxnSpLocks/>
          </p:cNvCxnSpPr>
          <p:nvPr/>
        </p:nvCxnSpPr>
        <p:spPr>
          <a:xfrm>
            <a:off x="4095345" y="3835213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8A3CBE5-65C8-3F8D-D174-8544D4403A04}"/>
              </a:ext>
            </a:extLst>
          </p:cNvPr>
          <p:cNvSpPr txBox="1"/>
          <p:nvPr/>
        </p:nvSpPr>
        <p:spPr>
          <a:xfrm>
            <a:off x="3108472" y="4722060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290EFCD-6D1E-DB76-B8E5-1BB647B1ED51}"/>
              </a:ext>
            </a:extLst>
          </p:cNvPr>
          <p:cNvCxnSpPr>
            <a:cxnSpLocks/>
          </p:cNvCxnSpPr>
          <p:nvPr/>
        </p:nvCxnSpPr>
        <p:spPr>
          <a:xfrm>
            <a:off x="7708829" y="3923446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2C28BFA-F2D3-D0A5-B936-A0C72B67B5C1}"/>
              </a:ext>
            </a:extLst>
          </p:cNvPr>
          <p:cNvSpPr txBox="1"/>
          <p:nvPr/>
        </p:nvSpPr>
        <p:spPr>
          <a:xfrm>
            <a:off x="7626355" y="4410435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2024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1156AB1-CB1B-F757-6F7C-29F2C54EF9C2}"/>
              </a:ext>
            </a:extLst>
          </p:cNvPr>
          <p:cNvCxnSpPr>
            <a:cxnSpLocks/>
          </p:cNvCxnSpPr>
          <p:nvPr/>
        </p:nvCxnSpPr>
        <p:spPr>
          <a:xfrm>
            <a:off x="8883915" y="387531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C9693B4-0A60-739C-6C3C-68AC3DB73426}"/>
              </a:ext>
            </a:extLst>
          </p:cNvPr>
          <p:cNvSpPr txBox="1"/>
          <p:nvPr/>
        </p:nvSpPr>
        <p:spPr>
          <a:xfrm>
            <a:off x="5519973" y="4618346"/>
            <a:ext cx="1098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 $30,137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A15F53B-34FA-5F69-F20F-B4ADFD820345}"/>
              </a:ext>
            </a:extLst>
          </p:cNvPr>
          <p:cNvSpPr/>
          <p:nvPr/>
        </p:nvSpPr>
        <p:spPr>
          <a:xfrm>
            <a:off x="5288026" y="3429001"/>
            <a:ext cx="1483354" cy="2267098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29073E7-7FA8-8C12-956D-C5168BFE2023}"/>
              </a:ext>
            </a:extLst>
          </p:cNvPr>
          <p:cNvSpPr txBox="1"/>
          <p:nvPr/>
        </p:nvSpPr>
        <p:spPr>
          <a:xfrm>
            <a:off x="5610563" y="3575072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Vigente</a:t>
            </a:r>
          </a:p>
        </p:txBody>
      </p:sp>
    </p:spTree>
    <p:extLst>
      <p:ext uri="{BB962C8B-B14F-4D97-AF65-F5344CB8AC3E}">
        <p14:creationId xmlns:p14="http://schemas.microsoft.com/office/powerpoint/2010/main" val="327899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1800" b="0" noProof="1">
                <a:solidFill>
                  <a:schemeClr val="tx1"/>
                </a:solidFill>
              </a:rPr>
              <a:t>Si el estatus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Póliza, ubicación o inciso vigente (clave 01) o Póliza, ubicación o inciso vencido (clave 05) y el año de la fecha de emisión es </a:t>
            </a:r>
            <a:r>
              <a:rPr lang="es-MX" sz="1800" noProof="1">
                <a:solidFill>
                  <a:schemeClr val="tx1"/>
                </a:solidFill>
              </a:rPr>
              <a:t>anterior</a:t>
            </a:r>
            <a:r>
              <a:rPr lang="es-MX" sz="1800" b="0" noProof="1">
                <a:solidFill>
                  <a:schemeClr val="tx1"/>
                </a:solidFill>
              </a:rPr>
              <a:t> al año de reporte entonces la Prima devengada acumulada debe ser </a:t>
            </a:r>
            <a:r>
              <a:rPr lang="es-MX" sz="1800" noProof="1">
                <a:solidFill>
                  <a:schemeClr val="tx1"/>
                </a:solidFill>
              </a:rPr>
              <a:t>mayor</a:t>
            </a:r>
            <a:r>
              <a:rPr lang="es-MX" sz="1800" b="0" noProof="1">
                <a:solidFill>
                  <a:schemeClr val="tx1"/>
                </a:solidFill>
              </a:rPr>
              <a:t> a la Prima devengada.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MX" sz="1800" b="0" noProof="1">
              <a:solidFill>
                <a:schemeClr val="tx1"/>
              </a:solidFill>
            </a:endParaRPr>
          </a:p>
          <a:p>
            <a:pPr algn="just" rtl="0"/>
            <a:endParaRPr lang="es-ES" sz="18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7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42939701-4D85-C270-9F65-F8C766B42FB2}"/>
              </a:ext>
            </a:extLst>
          </p:cNvPr>
          <p:cNvCxnSpPr>
            <a:cxnSpLocks/>
          </p:cNvCxnSpPr>
          <p:nvPr/>
        </p:nvCxnSpPr>
        <p:spPr>
          <a:xfrm>
            <a:off x="3920236" y="4455392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0998E33-D7A6-02A4-B851-5D895BC48CBF}"/>
              </a:ext>
            </a:extLst>
          </p:cNvPr>
          <p:cNvCxnSpPr>
            <a:cxnSpLocks/>
          </p:cNvCxnSpPr>
          <p:nvPr/>
        </p:nvCxnSpPr>
        <p:spPr>
          <a:xfrm>
            <a:off x="5565966" y="409044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D7F8539-35DA-308A-8B8B-98C248DE1764}"/>
              </a:ext>
            </a:extLst>
          </p:cNvPr>
          <p:cNvSpPr txBox="1"/>
          <p:nvPr/>
        </p:nvSpPr>
        <p:spPr>
          <a:xfrm>
            <a:off x="5556404" y="458909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FB176A7-4E39-2016-8517-11E43E9E0D09}"/>
              </a:ext>
            </a:extLst>
          </p:cNvPr>
          <p:cNvSpPr txBox="1"/>
          <p:nvPr/>
        </p:nvSpPr>
        <p:spPr>
          <a:xfrm>
            <a:off x="4650997" y="450296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495779-F01B-5EBA-4642-7640140D8966}"/>
              </a:ext>
            </a:extLst>
          </p:cNvPr>
          <p:cNvSpPr txBox="1"/>
          <p:nvPr/>
        </p:nvSpPr>
        <p:spPr>
          <a:xfrm>
            <a:off x="3227545" y="4595570"/>
            <a:ext cx="12392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Marzo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53B6525-5390-F29D-1CE5-0AB1789B47C5}"/>
              </a:ext>
            </a:extLst>
          </p:cNvPr>
          <p:cNvSpPr txBox="1"/>
          <p:nvPr/>
        </p:nvSpPr>
        <p:spPr>
          <a:xfrm>
            <a:off x="5729925" y="3995723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E4310169-56D9-58AA-A841-8112EF3BA306}"/>
              </a:ext>
            </a:extLst>
          </p:cNvPr>
          <p:cNvCxnSpPr>
            <a:cxnSpLocks/>
          </p:cNvCxnSpPr>
          <p:nvPr/>
        </p:nvCxnSpPr>
        <p:spPr>
          <a:xfrm>
            <a:off x="6897462" y="411500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980643F-EB0F-5FD7-D952-4256D8662B90}"/>
              </a:ext>
            </a:extLst>
          </p:cNvPr>
          <p:cNvCxnSpPr>
            <a:cxnSpLocks/>
          </p:cNvCxnSpPr>
          <p:nvPr/>
        </p:nvCxnSpPr>
        <p:spPr>
          <a:xfrm>
            <a:off x="4282598" y="4040122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140997-5E77-1275-1A59-F6B72960D53D}"/>
              </a:ext>
            </a:extLst>
          </p:cNvPr>
          <p:cNvSpPr txBox="1"/>
          <p:nvPr/>
        </p:nvSpPr>
        <p:spPr>
          <a:xfrm>
            <a:off x="3308600" y="4855590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32DB40E-5EB2-9529-775F-1C03E81076AB}"/>
              </a:ext>
            </a:extLst>
          </p:cNvPr>
          <p:cNvCxnSpPr>
            <a:cxnSpLocks/>
          </p:cNvCxnSpPr>
          <p:nvPr/>
        </p:nvCxnSpPr>
        <p:spPr>
          <a:xfrm>
            <a:off x="7931801" y="403905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5CE8BCA-29D8-B633-EBED-1F2D5524EE72}"/>
              </a:ext>
            </a:extLst>
          </p:cNvPr>
          <p:cNvSpPr txBox="1"/>
          <p:nvPr/>
        </p:nvSpPr>
        <p:spPr>
          <a:xfrm>
            <a:off x="7782245" y="4161027"/>
            <a:ext cx="14678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Diciembre 2023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BB85EE2-FE3D-403C-33F9-595177963978}"/>
              </a:ext>
            </a:extLst>
          </p:cNvPr>
          <p:cNvCxnSpPr>
            <a:cxnSpLocks/>
          </p:cNvCxnSpPr>
          <p:nvPr/>
        </p:nvCxnSpPr>
        <p:spPr>
          <a:xfrm>
            <a:off x="9118793" y="390758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55ACE09-4770-4861-1CBD-9B28FFC58782}"/>
              </a:ext>
            </a:extLst>
          </p:cNvPr>
          <p:cNvSpPr txBox="1"/>
          <p:nvPr/>
        </p:nvSpPr>
        <p:spPr>
          <a:xfrm>
            <a:off x="7982896" y="4551405"/>
            <a:ext cx="1098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devengada</a:t>
            </a:r>
          </a:p>
          <a:p>
            <a:pPr algn="ctr"/>
            <a:r>
              <a:rPr lang="es-MX" sz="900" b="1" dirty="0"/>
              <a:t> $6,466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 $40,000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E3625B4-472E-CD43-7F19-BFC5CC3468E3}"/>
              </a:ext>
            </a:extLst>
          </p:cNvPr>
          <p:cNvSpPr/>
          <p:nvPr/>
        </p:nvSpPr>
        <p:spPr>
          <a:xfrm>
            <a:off x="7926974" y="3654077"/>
            <a:ext cx="1191253" cy="217270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026A1B7-7CCB-145D-5592-BB9E4F1CA731}"/>
              </a:ext>
            </a:extLst>
          </p:cNvPr>
          <p:cNvSpPr txBox="1"/>
          <p:nvPr/>
        </p:nvSpPr>
        <p:spPr>
          <a:xfrm>
            <a:off x="8074099" y="373402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Vencida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D1A9316-2072-90AA-75CB-55A8E4C0F380}"/>
              </a:ext>
            </a:extLst>
          </p:cNvPr>
          <p:cNvSpPr txBox="1"/>
          <p:nvPr/>
        </p:nvSpPr>
        <p:spPr>
          <a:xfrm>
            <a:off x="3298151" y="399572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</p:spTree>
    <p:extLst>
      <p:ext uri="{BB962C8B-B14F-4D97-AF65-F5344CB8AC3E}">
        <p14:creationId xmlns:p14="http://schemas.microsoft.com/office/powerpoint/2010/main" val="311609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1800" b="0" noProof="1">
                <a:solidFill>
                  <a:schemeClr val="tx1"/>
                </a:solidFill>
              </a:rPr>
              <a:t>Si el estatus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Póliza, ubicación o inciso vigente (clave 01) o Póliza, ubicación o inciso vencido (clave 05), el año de la fecha de emisión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al año de reporte  y el inicio de vigencia sea en el año de reporte entonces la Prima devengada acumulada debe ser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la Prima devengada.</a:t>
            </a:r>
          </a:p>
          <a:p>
            <a:pPr algn="just" rtl="0"/>
            <a:endParaRPr lang="es-ES" sz="18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8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CF43503F-0E52-549A-1764-3CFA434AEDB3}"/>
              </a:ext>
            </a:extLst>
          </p:cNvPr>
          <p:cNvCxnSpPr>
            <a:cxnSpLocks/>
          </p:cNvCxnSpPr>
          <p:nvPr/>
        </p:nvCxnSpPr>
        <p:spPr>
          <a:xfrm>
            <a:off x="4068018" y="4321292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ABAA2C6-3E51-722E-5497-AF7B4C2AE7DF}"/>
              </a:ext>
            </a:extLst>
          </p:cNvPr>
          <p:cNvCxnSpPr>
            <a:cxnSpLocks/>
          </p:cNvCxnSpPr>
          <p:nvPr/>
        </p:nvCxnSpPr>
        <p:spPr>
          <a:xfrm>
            <a:off x="5713748" y="395634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F79B5DE3-36CF-5C76-06AF-5C06B5E42941}"/>
              </a:ext>
            </a:extLst>
          </p:cNvPr>
          <p:cNvSpPr txBox="1"/>
          <p:nvPr/>
        </p:nvSpPr>
        <p:spPr>
          <a:xfrm>
            <a:off x="8004512" y="445499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D01211-97E8-C16F-5390-8259DF6A4922}"/>
              </a:ext>
            </a:extLst>
          </p:cNvPr>
          <p:cNvSpPr txBox="1"/>
          <p:nvPr/>
        </p:nvSpPr>
        <p:spPr>
          <a:xfrm>
            <a:off x="4798779" y="436886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270F5D4-74D2-044C-4BFF-A9A2B9EE656A}"/>
              </a:ext>
            </a:extLst>
          </p:cNvPr>
          <p:cNvSpPr txBox="1"/>
          <p:nvPr/>
        </p:nvSpPr>
        <p:spPr>
          <a:xfrm>
            <a:off x="3375327" y="4461470"/>
            <a:ext cx="12392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Marzo 2023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7E99E25-1A13-6BA6-2EF4-2FB2DE3E9F6F}"/>
              </a:ext>
            </a:extLst>
          </p:cNvPr>
          <p:cNvSpPr txBox="1"/>
          <p:nvPr/>
        </p:nvSpPr>
        <p:spPr>
          <a:xfrm>
            <a:off x="8176620" y="3859761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B9D4304-C896-D7CA-6ACB-1B51AC6DD664}"/>
              </a:ext>
            </a:extLst>
          </p:cNvPr>
          <p:cNvCxnSpPr>
            <a:cxnSpLocks/>
          </p:cNvCxnSpPr>
          <p:nvPr/>
        </p:nvCxnSpPr>
        <p:spPr>
          <a:xfrm>
            <a:off x="7045244" y="398090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0FF2555-9EAB-327A-FB34-85E749FD66FC}"/>
              </a:ext>
            </a:extLst>
          </p:cNvPr>
          <p:cNvCxnSpPr>
            <a:cxnSpLocks/>
          </p:cNvCxnSpPr>
          <p:nvPr/>
        </p:nvCxnSpPr>
        <p:spPr>
          <a:xfrm>
            <a:off x="4430380" y="3906022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E871B0F-851A-A97F-7FD7-25C5F5F5E55B}"/>
              </a:ext>
            </a:extLst>
          </p:cNvPr>
          <p:cNvSpPr txBox="1"/>
          <p:nvPr/>
        </p:nvSpPr>
        <p:spPr>
          <a:xfrm>
            <a:off x="3475060" y="4771315"/>
            <a:ext cx="10708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CEED414-BC49-6D97-9E9D-7FF37375A367}"/>
              </a:ext>
            </a:extLst>
          </p:cNvPr>
          <p:cNvCxnSpPr>
            <a:cxnSpLocks/>
          </p:cNvCxnSpPr>
          <p:nvPr/>
        </p:nvCxnSpPr>
        <p:spPr>
          <a:xfrm>
            <a:off x="8079583" y="390495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97D172F-CE95-BAE2-2FFE-E83B07DEDFAB}"/>
              </a:ext>
            </a:extLst>
          </p:cNvPr>
          <p:cNvSpPr txBox="1"/>
          <p:nvPr/>
        </p:nvSpPr>
        <p:spPr>
          <a:xfrm>
            <a:off x="5651156" y="4026927"/>
            <a:ext cx="14678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1000" dirty="0"/>
              <a:t>Diciembre 2023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D2BC373-AA07-2A0A-0F0D-BB88834C4749}"/>
              </a:ext>
            </a:extLst>
          </p:cNvPr>
          <p:cNvCxnSpPr>
            <a:cxnSpLocks/>
          </p:cNvCxnSpPr>
          <p:nvPr/>
        </p:nvCxnSpPr>
        <p:spPr>
          <a:xfrm>
            <a:off x="9266575" y="377348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33E5957-104A-CF89-4621-22BD2F7B2F96}"/>
              </a:ext>
            </a:extLst>
          </p:cNvPr>
          <p:cNvSpPr txBox="1"/>
          <p:nvPr/>
        </p:nvSpPr>
        <p:spPr>
          <a:xfrm>
            <a:off x="5851807" y="4417305"/>
            <a:ext cx="1098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devengada</a:t>
            </a:r>
          </a:p>
          <a:p>
            <a:pPr algn="ctr"/>
            <a:r>
              <a:rPr lang="es-MX" sz="900" b="1" dirty="0"/>
              <a:t> $33,333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 $33,333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DCD4CF8-AF8D-4FEC-A3DD-7C7453F34A53}"/>
              </a:ext>
            </a:extLst>
          </p:cNvPr>
          <p:cNvSpPr/>
          <p:nvPr/>
        </p:nvSpPr>
        <p:spPr>
          <a:xfrm>
            <a:off x="5795885" y="3519977"/>
            <a:ext cx="1191253" cy="217270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EDB9887-2C21-7D87-8CB9-7B9ED0511558}"/>
              </a:ext>
            </a:extLst>
          </p:cNvPr>
          <p:cNvSpPr txBox="1"/>
          <p:nvPr/>
        </p:nvSpPr>
        <p:spPr>
          <a:xfrm>
            <a:off x="5943010" y="359992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Vigente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EBB0DB1-6938-9414-24BE-487E43ECD3A6}"/>
              </a:ext>
            </a:extLst>
          </p:cNvPr>
          <p:cNvSpPr txBox="1"/>
          <p:nvPr/>
        </p:nvSpPr>
        <p:spPr>
          <a:xfrm>
            <a:off x="3445933" y="386162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</p:spTree>
    <p:extLst>
      <p:ext uri="{BB962C8B-B14F-4D97-AF65-F5344CB8AC3E}">
        <p14:creationId xmlns:p14="http://schemas.microsoft.com/office/powerpoint/2010/main" val="3934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/>
          </a:bodyPr>
          <a:lstStyle/>
          <a:p>
            <a:pPr marL="342900" indent="-342900" algn="just" rtl="0">
              <a:buFont typeface="Arial" panose="020B0604020202020204" pitchFamily="34" charset="0"/>
              <a:buChar char="•"/>
            </a:pPr>
            <a:r>
              <a:rPr lang="es-MX" sz="1800" b="0" noProof="1">
                <a:solidFill>
                  <a:schemeClr val="tx1"/>
                </a:solidFill>
              </a:rPr>
              <a:t>Si el estatus es </a:t>
            </a:r>
            <a:r>
              <a:rPr lang="es-MX" sz="1800" noProof="1">
                <a:solidFill>
                  <a:schemeClr val="tx1"/>
                </a:solidFill>
              </a:rPr>
              <a:t>igual</a:t>
            </a:r>
            <a:r>
              <a:rPr lang="es-MX" sz="1800" b="0" noProof="1">
                <a:solidFill>
                  <a:schemeClr val="tx1"/>
                </a:solidFill>
              </a:rPr>
              <a:t> a Póliza, ubicación o inciso cancelado durante la vigencia (clave 04, 08), la moneda es nacional y la fecha de emisión es anterior al año de reporte entonces la Prima devengada acumulada debe ser </a:t>
            </a:r>
            <a:r>
              <a:rPr lang="es-MX" sz="1800" noProof="1">
                <a:solidFill>
                  <a:schemeClr val="tx1"/>
                </a:solidFill>
              </a:rPr>
              <a:t>mayor</a:t>
            </a:r>
            <a:r>
              <a:rPr lang="es-MX" sz="1800" b="0" noProof="1">
                <a:solidFill>
                  <a:schemeClr val="tx1"/>
                </a:solidFill>
              </a:rPr>
              <a:t> a la Prima devengada.</a:t>
            </a: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es-MX" sz="1800" b="0" noProof="1">
              <a:solidFill>
                <a:schemeClr val="tx1"/>
              </a:solidFill>
            </a:endParaRP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9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78175FCA-D1A7-F5F7-B7FC-88BB61B4CDFB}"/>
              </a:ext>
            </a:extLst>
          </p:cNvPr>
          <p:cNvCxnSpPr>
            <a:cxnSpLocks/>
          </p:cNvCxnSpPr>
          <p:nvPr/>
        </p:nvCxnSpPr>
        <p:spPr>
          <a:xfrm>
            <a:off x="3694120" y="4238164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C703AF0-FAD6-26E3-64CF-13A107F70A99}"/>
              </a:ext>
            </a:extLst>
          </p:cNvPr>
          <p:cNvCxnSpPr>
            <a:cxnSpLocks/>
          </p:cNvCxnSpPr>
          <p:nvPr/>
        </p:nvCxnSpPr>
        <p:spPr>
          <a:xfrm>
            <a:off x="5339850" y="396251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36605A0-B31E-A52A-8138-7FCE90753F4C}"/>
              </a:ext>
            </a:extLst>
          </p:cNvPr>
          <p:cNvSpPr txBox="1"/>
          <p:nvPr/>
        </p:nvSpPr>
        <p:spPr>
          <a:xfrm>
            <a:off x="5306351" y="440137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Febrero 2023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5F50D21-D396-DCB6-93FC-E2802ACFD5F3}"/>
              </a:ext>
            </a:extLst>
          </p:cNvPr>
          <p:cNvSpPr txBox="1"/>
          <p:nvPr/>
        </p:nvSpPr>
        <p:spPr>
          <a:xfrm>
            <a:off x="4438528" y="429605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/>
              <a:t>…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4648EC17-D410-19DA-6837-60AAEA97F538}"/>
              </a:ext>
            </a:extLst>
          </p:cNvPr>
          <p:cNvSpPr txBox="1"/>
          <p:nvPr/>
        </p:nvSpPr>
        <p:spPr>
          <a:xfrm>
            <a:off x="3182664" y="4375266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E8D53EB-8F5A-985B-9E8D-D7B85B9BDFDC}"/>
              </a:ext>
            </a:extLst>
          </p:cNvPr>
          <p:cNvSpPr txBox="1"/>
          <p:nvPr/>
        </p:nvSpPr>
        <p:spPr>
          <a:xfrm>
            <a:off x="3349924" y="375833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/>
              <a:t>Inicio de vigencia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ADE2AE9-DFAC-38B3-6B8C-DD5E07C9DF67}"/>
              </a:ext>
            </a:extLst>
          </p:cNvPr>
          <p:cNvSpPr txBox="1"/>
          <p:nvPr/>
        </p:nvSpPr>
        <p:spPr>
          <a:xfrm>
            <a:off x="6723991" y="375394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B102964-E3BB-B16A-EB75-2EE524AB58BE}"/>
              </a:ext>
            </a:extLst>
          </p:cNvPr>
          <p:cNvCxnSpPr>
            <a:cxnSpLocks/>
          </p:cNvCxnSpPr>
          <p:nvPr/>
        </p:nvCxnSpPr>
        <p:spPr>
          <a:xfrm>
            <a:off x="6671346" y="403470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44CF9554-EABC-2049-4694-C63DDE4942BE}"/>
              </a:ext>
            </a:extLst>
          </p:cNvPr>
          <p:cNvCxnSpPr>
            <a:cxnSpLocks/>
          </p:cNvCxnSpPr>
          <p:nvPr/>
        </p:nvCxnSpPr>
        <p:spPr>
          <a:xfrm>
            <a:off x="4220255" y="393527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76EC6E2-B20C-54BA-FE01-BDFA30965769}"/>
              </a:ext>
            </a:extLst>
          </p:cNvPr>
          <p:cNvSpPr txBox="1"/>
          <p:nvPr/>
        </p:nvSpPr>
        <p:spPr>
          <a:xfrm>
            <a:off x="3294125" y="4754107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$40,000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85CACEB-7C64-FC95-E89B-28F4B99675F9}"/>
              </a:ext>
            </a:extLst>
          </p:cNvPr>
          <p:cNvCxnSpPr>
            <a:cxnSpLocks/>
          </p:cNvCxnSpPr>
          <p:nvPr/>
        </p:nvCxnSpPr>
        <p:spPr>
          <a:xfrm>
            <a:off x="7669966" y="398256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CA2C32C-8261-2A5C-2013-15DB21A7C865}"/>
              </a:ext>
            </a:extLst>
          </p:cNvPr>
          <p:cNvSpPr txBox="1"/>
          <p:nvPr/>
        </p:nvSpPr>
        <p:spPr>
          <a:xfrm>
            <a:off x="7541312" y="4469553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F7887EBA-9CEA-88C9-CD9E-25E4CE9F6D6F}"/>
              </a:ext>
            </a:extLst>
          </p:cNvPr>
          <p:cNvCxnSpPr>
            <a:cxnSpLocks/>
          </p:cNvCxnSpPr>
          <p:nvPr/>
        </p:nvCxnSpPr>
        <p:spPr>
          <a:xfrm>
            <a:off x="8845052" y="393443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A378856F-2D5C-68F3-6AFC-33A1595EF211}"/>
              </a:ext>
            </a:extLst>
          </p:cNvPr>
          <p:cNvSpPr txBox="1"/>
          <p:nvPr/>
        </p:nvSpPr>
        <p:spPr>
          <a:xfrm>
            <a:off x="7710915" y="4715499"/>
            <a:ext cx="1074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devengada</a:t>
            </a:r>
          </a:p>
          <a:p>
            <a:pPr algn="ctr"/>
            <a:r>
              <a:rPr lang="es-MX" sz="900" b="1" dirty="0"/>
              <a:t>$ 3,397</a:t>
            </a:r>
          </a:p>
          <a:p>
            <a:pPr algn="ctr"/>
            <a:endParaRPr lang="es-MX" sz="900" b="1" dirty="0"/>
          </a:p>
          <a:p>
            <a:pPr algn="ctr"/>
            <a:r>
              <a:rPr lang="es-MX" sz="900" b="1" dirty="0"/>
              <a:t>Prima devengada acumulada</a:t>
            </a:r>
          </a:p>
          <a:p>
            <a:pPr algn="ctr"/>
            <a:r>
              <a:rPr lang="es-MX" sz="900" b="1" dirty="0"/>
              <a:t>$ 36,932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F361823-C862-7218-E118-F489EF982D0C}"/>
              </a:ext>
            </a:extLst>
          </p:cNvPr>
          <p:cNvSpPr/>
          <p:nvPr/>
        </p:nvSpPr>
        <p:spPr>
          <a:xfrm>
            <a:off x="7641573" y="3626904"/>
            <a:ext cx="1275348" cy="228892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1DF29A7-E9A4-47F3-9E98-CE782D3AD097}"/>
              </a:ext>
            </a:extLst>
          </p:cNvPr>
          <p:cNvSpPr txBox="1"/>
          <p:nvPr/>
        </p:nvSpPr>
        <p:spPr>
          <a:xfrm>
            <a:off x="7824246" y="364971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durante la vigencia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465478B-081E-77F4-F4E0-6D68D267AC75}"/>
              </a:ext>
            </a:extLst>
          </p:cNvPr>
          <p:cNvSpPr txBox="1"/>
          <p:nvPr/>
        </p:nvSpPr>
        <p:spPr>
          <a:xfrm>
            <a:off x="5458267" y="3700228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690E8D5D-362F-9479-1E98-6A64F566F926}"/>
              </a:ext>
            </a:extLst>
          </p:cNvPr>
          <p:cNvSpPr txBox="1"/>
          <p:nvPr/>
        </p:nvSpPr>
        <p:spPr>
          <a:xfrm>
            <a:off x="6545742" y="4398893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2023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57497E2-96D6-406C-9010-860F92568760}"/>
              </a:ext>
            </a:extLst>
          </p:cNvPr>
          <p:cNvSpPr txBox="1"/>
          <p:nvPr/>
        </p:nvSpPr>
        <p:spPr>
          <a:xfrm>
            <a:off x="5513733" y="4754107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Prima emitida </a:t>
            </a:r>
            <a:r>
              <a:rPr lang="es-MX" sz="900" b="1" dirty="0">
                <a:solidFill>
                  <a:srgbClr val="FF0000"/>
                </a:solidFill>
              </a:rPr>
              <a:t>-$3,068</a:t>
            </a:r>
          </a:p>
          <a:p>
            <a:pPr algn="ctr"/>
            <a:endParaRPr lang="es-MX" sz="900" b="1" dirty="0"/>
          </a:p>
          <a:p>
            <a:pPr algn="ctr"/>
            <a:endParaRPr lang="es-MX" sz="900" b="1" dirty="0"/>
          </a:p>
        </p:txBody>
      </p:sp>
    </p:spTree>
    <p:extLst>
      <p:ext uri="{BB962C8B-B14F-4D97-AF65-F5344CB8AC3E}">
        <p14:creationId xmlns:p14="http://schemas.microsoft.com/office/powerpoint/2010/main" val="402114670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CNSF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2023-12-08T06:00:00+00:00</Fecha>
    <Ejercicio xmlns="8a1bad36-d8b0-4cfa-9462-7c748c5ba06c">2023: Nueva Estructura Seguros (CUSF)</Ejercicio>
    <Orden xmlns="8a1bad36-d8b0-4cfa-9462-7c748c5ba06c">D</Orden>
    <_dlc_DocId xmlns="fbb82a6a-a961-4754-99c6-5e8b59674839">ZUWP26PT267V-208-623</_dlc_DocId>
    <_dlc_DocIdUrl xmlns="fbb82a6a-a961-4754-99c6-5e8b59674839">
      <Url>https://www.cnsf.gob.mx/Sistemas/_layouts/15/DocIdRedir.aspx?ID=ZUWP26PT267V-208-623</Url>
      <Description>ZUWP26PT267V-208-623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84563F6-90CB-40F1-8D95-40F82B9D0884}"/>
</file>

<file path=customXml/itemProps2.xml><?xml version="1.0" encoding="utf-8"?>
<ds:datastoreItem xmlns:ds="http://schemas.openxmlformats.org/officeDocument/2006/customXml" ds:itemID="{750F309C-DE10-4641-9043-BB7E781AC404}"/>
</file>

<file path=customXml/itemProps3.xml><?xml version="1.0" encoding="utf-8"?>
<ds:datastoreItem xmlns:ds="http://schemas.openxmlformats.org/officeDocument/2006/customXml" ds:itemID="{12024DF7-0783-4549-86B7-A48B29FBA9C2}"/>
</file>

<file path=customXml/itemProps4.xml><?xml version="1.0" encoding="utf-8"?>
<ds:datastoreItem xmlns:ds="http://schemas.openxmlformats.org/officeDocument/2006/customXml" ds:itemID="{87E66E7E-21B8-431B-B9B2-F8833CA7BA31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2001</TotalTime>
  <Words>1192</Words>
  <Application>Microsoft Office PowerPoint</Application>
  <PresentationFormat>Panorámica</PresentationFormat>
  <Paragraphs>243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Dosis</vt:lpstr>
      <vt:lpstr>Montserrat</vt:lpstr>
      <vt:lpstr>Source Sans Pro</vt:lpstr>
      <vt:lpstr>Metropolitano</vt:lpstr>
      <vt:lpstr>Taller sobre el Manual del Sistema Estadístico de los Seguros de Daños</vt:lpstr>
      <vt:lpstr>Nuevas validaciones</vt:lpstr>
      <vt:lpstr>Monto de recuperaciones</vt:lpstr>
      <vt:lpstr>Prima devengada acumulada</vt:lpstr>
      <vt:lpstr>Prima devengada acumulada</vt:lpstr>
      <vt:lpstr>Prima devengada acumulada</vt:lpstr>
      <vt:lpstr>Prima devengada</vt:lpstr>
      <vt:lpstr>Prima devengada</vt:lpstr>
      <vt:lpstr>Prima devengada</vt:lpstr>
      <vt:lpstr>Prima devengada</vt:lpstr>
      <vt:lpstr>Prima devengada</vt:lpstr>
      <vt:lpstr>Validaciones a reforzar</vt:lpstr>
      <vt:lpstr>Prima devengada acumulada</vt:lpstr>
      <vt:lpstr>Prima devengada acumulada</vt:lpstr>
      <vt:lpstr>Consistencia entre años</vt:lpstr>
      <vt:lpstr>Consistencia entre tablas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Daños 2023</dc:title>
  <dc:creator>Karina Luna</dc:creator>
  <cp:lastModifiedBy>RICARDO HUMBERTO SEVILLA AGUILAR</cp:lastModifiedBy>
  <cp:revision>148</cp:revision>
  <dcterms:created xsi:type="dcterms:W3CDTF">2021-10-19T23:09:47Z</dcterms:created>
  <dcterms:modified xsi:type="dcterms:W3CDTF">2023-12-09T03:38:57Z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407c56d6-e56b-497f-91f3-3b9ebaeb4474</vt:lpwstr>
  </property>
</Properties>
</file>