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1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28.xml" ContentType="application/vnd.openxmlformats-officedocument.presentationml.slideLayout+xml"/>
  <Override PartName="/ppt/notesSlides/notesSlide15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5" r:id="rId4"/>
  </p:sldMasterIdLst>
  <p:notesMasterIdLst>
    <p:notesMasterId r:id="rId22"/>
  </p:notesMasterIdLst>
  <p:handoutMasterIdLst>
    <p:handoutMasterId r:id="rId23"/>
  </p:handoutMasterIdLst>
  <p:sldIdLst>
    <p:sldId id="266" r:id="rId5"/>
    <p:sldId id="330" r:id="rId6"/>
    <p:sldId id="319" r:id="rId7"/>
    <p:sldId id="329" r:id="rId8"/>
    <p:sldId id="321" r:id="rId9"/>
    <p:sldId id="326" r:id="rId10"/>
    <p:sldId id="322" r:id="rId11"/>
    <p:sldId id="327" r:id="rId12"/>
    <p:sldId id="323" r:id="rId13"/>
    <p:sldId id="328" r:id="rId14"/>
    <p:sldId id="333" r:id="rId15"/>
    <p:sldId id="331" r:id="rId16"/>
    <p:sldId id="320" r:id="rId17"/>
    <p:sldId id="280" r:id="rId18"/>
    <p:sldId id="324" r:id="rId19"/>
    <p:sldId id="325" r:id="rId20"/>
    <p:sldId id="271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6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RINA LUNA MARTINEZ" initials="KLM" lastIdx="1" clrIdx="0">
    <p:extLst>
      <p:ext uri="{19B8F6BF-5375-455C-9EA6-DF929625EA0E}">
        <p15:presenceInfo xmlns:p15="http://schemas.microsoft.com/office/powerpoint/2012/main" userId="S::KLuna@cnsf.gob.mx::82bd43ad-f19c-47b6-a940-36d3fe2d229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197DCE"/>
    <a:srgbClr val="BC7FBB"/>
    <a:srgbClr val="7FC6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402C7F-FAD6-478A-A7D8-83207CE7146C}" v="20" dt="2023-12-05T03:29:19.771"/>
  </p1510:revLst>
</p1510:revInfo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6395" autoAdjust="0"/>
  </p:normalViewPr>
  <p:slideViewPr>
    <p:cSldViewPr snapToGrid="0" showGuides="1">
      <p:cViewPr varScale="1">
        <p:scale>
          <a:sx n="82" d="100"/>
          <a:sy n="82" d="100"/>
        </p:scale>
        <p:origin x="643" y="48"/>
      </p:cViewPr>
      <p:guideLst>
        <p:guide pos="384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386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customXml" Target="../customXml/item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DO RAZIEL HERNANDEZ ALVAREZ" userId="5bf40253-5cfa-4473-9e63-9d01842aff24" providerId="ADAL" clId="{D5954750-AA44-4DF6-89DD-0131AE20A8EA}"/>
    <pc:docChg chg="undo custSel addSld delSld modSld">
      <pc:chgData name="ALDO RAZIEL HERNANDEZ ALVAREZ" userId="5bf40253-5cfa-4473-9e63-9d01842aff24" providerId="ADAL" clId="{D5954750-AA44-4DF6-89DD-0131AE20A8EA}" dt="2023-11-30T23:45:01.844" v="360" actId="20577"/>
      <pc:docMkLst>
        <pc:docMk/>
      </pc:docMkLst>
      <pc:sldChg chg="modSp mod">
        <pc:chgData name="ALDO RAZIEL HERNANDEZ ALVAREZ" userId="5bf40253-5cfa-4473-9e63-9d01842aff24" providerId="ADAL" clId="{D5954750-AA44-4DF6-89DD-0131AE20A8EA}" dt="2023-11-30T23:45:01.844" v="360" actId="20577"/>
        <pc:sldMkLst>
          <pc:docMk/>
          <pc:sldMk cId="1650012627" sldId="266"/>
        </pc:sldMkLst>
        <pc:spChg chg="mod">
          <ac:chgData name="ALDO RAZIEL HERNANDEZ ALVAREZ" userId="5bf40253-5cfa-4473-9e63-9d01842aff24" providerId="ADAL" clId="{D5954750-AA44-4DF6-89DD-0131AE20A8EA}" dt="2023-11-30T23:45:01.844" v="360" actId="20577"/>
          <ac:spMkLst>
            <pc:docMk/>
            <pc:sldMk cId="1650012627" sldId="266"/>
            <ac:spMk id="3" creationId="{5ECCBAE3-CEA3-4EE0-83F6-41CFC54D2B4A}"/>
          </ac:spMkLst>
        </pc:spChg>
      </pc:sldChg>
      <pc:sldChg chg="del">
        <pc:chgData name="ALDO RAZIEL HERNANDEZ ALVAREZ" userId="5bf40253-5cfa-4473-9e63-9d01842aff24" providerId="ADAL" clId="{D5954750-AA44-4DF6-89DD-0131AE20A8EA}" dt="2023-11-30T23:44:43.263" v="358" actId="47"/>
        <pc:sldMkLst>
          <pc:docMk/>
          <pc:sldMk cId="684389842" sldId="277"/>
        </pc:sldMkLst>
      </pc:sldChg>
      <pc:sldChg chg="del">
        <pc:chgData name="ALDO RAZIEL HERNANDEZ ALVAREZ" userId="5bf40253-5cfa-4473-9e63-9d01842aff24" providerId="ADAL" clId="{D5954750-AA44-4DF6-89DD-0131AE20A8EA}" dt="2023-11-30T23:44:43.263" v="358" actId="47"/>
        <pc:sldMkLst>
          <pc:docMk/>
          <pc:sldMk cId="415973904" sldId="279"/>
        </pc:sldMkLst>
      </pc:sldChg>
      <pc:sldChg chg="del">
        <pc:chgData name="ALDO RAZIEL HERNANDEZ ALVAREZ" userId="5bf40253-5cfa-4473-9e63-9d01842aff24" providerId="ADAL" clId="{D5954750-AA44-4DF6-89DD-0131AE20A8EA}" dt="2023-11-30T23:44:43.263" v="358" actId="47"/>
        <pc:sldMkLst>
          <pc:docMk/>
          <pc:sldMk cId="575694447" sldId="280"/>
        </pc:sldMkLst>
      </pc:sldChg>
      <pc:sldChg chg="del">
        <pc:chgData name="ALDO RAZIEL HERNANDEZ ALVAREZ" userId="5bf40253-5cfa-4473-9e63-9d01842aff24" providerId="ADAL" clId="{D5954750-AA44-4DF6-89DD-0131AE20A8EA}" dt="2023-11-30T23:44:43.263" v="358" actId="47"/>
        <pc:sldMkLst>
          <pc:docMk/>
          <pc:sldMk cId="932298977" sldId="281"/>
        </pc:sldMkLst>
      </pc:sldChg>
      <pc:sldChg chg="del">
        <pc:chgData name="ALDO RAZIEL HERNANDEZ ALVAREZ" userId="5bf40253-5cfa-4473-9e63-9d01842aff24" providerId="ADAL" clId="{D5954750-AA44-4DF6-89DD-0131AE20A8EA}" dt="2023-11-30T23:44:43.263" v="358" actId="47"/>
        <pc:sldMkLst>
          <pc:docMk/>
          <pc:sldMk cId="1230721265" sldId="282"/>
        </pc:sldMkLst>
      </pc:sldChg>
      <pc:sldChg chg="del">
        <pc:chgData name="ALDO RAZIEL HERNANDEZ ALVAREZ" userId="5bf40253-5cfa-4473-9e63-9d01842aff24" providerId="ADAL" clId="{D5954750-AA44-4DF6-89DD-0131AE20A8EA}" dt="2023-11-30T23:44:43.263" v="358" actId="47"/>
        <pc:sldMkLst>
          <pc:docMk/>
          <pc:sldMk cId="2556394213" sldId="283"/>
        </pc:sldMkLst>
      </pc:sldChg>
      <pc:sldChg chg="del">
        <pc:chgData name="ALDO RAZIEL HERNANDEZ ALVAREZ" userId="5bf40253-5cfa-4473-9e63-9d01842aff24" providerId="ADAL" clId="{D5954750-AA44-4DF6-89DD-0131AE20A8EA}" dt="2023-11-30T23:44:43.263" v="358" actId="47"/>
        <pc:sldMkLst>
          <pc:docMk/>
          <pc:sldMk cId="1497818632" sldId="284"/>
        </pc:sldMkLst>
      </pc:sldChg>
      <pc:sldChg chg="del">
        <pc:chgData name="ALDO RAZIEL HERNANDEZ ALVAREZ" userId="5bf40253-5cfa-4473-9e63-9d01842aff24" providerId="ADAL" clId="{D5954750-AA44-4DF6-89DD-0131AE20A8EA}" dt="2023-11-30T23:44:43.263" v="358" actId="47"/>
        <pc:sldMkLst>
          <pc:docMk/>
          <pc:sldMk cId="3757649655" sldId="285"/>
        </pc:sldMkLst>
      </pc:sldChg>
      <pc:sldChg chg="del">
        <pc:chgData name="ALDO RAZIEL HERNANDEZ ALVAREZ" userId="5bf40253-5cfa-4473-9e63-9d01842aff24" providerId="ADAL" clId="{D5954750-AA44-4DF6-89DD-0131AE20A8EA}" dt="2023-11-30T23:44:43.263" v="358" actId="47"/>
        <pc:sldMkLst>
          <pc:docMk/>
          <pc:sldMk cId="1239006123" sldId="298"/>
        </pc:sldMkLst>
      </pc:sldChg>
      <pc:sldChg chg="del">
        <pc:chgData name="ALDO RAZIEL HERNANDEZ ALVAREZ" userId="5bf40253-5cfa-4473-9e63-9d01842aff24" providerId="ADAL" clId="{D5954750-AA44-4DF6-89DD-0131AE20A8EA}" dt="2023-11-30T23:44:43.263" v="358" actId="47"/>
        <pc:sldMkLst>
          <pc:docMk/>
          <pc:sldMk cId="1263355224" sldId="312"/>
        </pc:sldMkLst>
      </pc:sldChg>
      <pc:sldChg chg="del">
        <pc:chgData name="ALDO RAZIEL HERNANDEZ ALVAREZ" userId="5bf40253-5cfa-4473-9e63-9d01842aff24" providerId="ADAL" clId="{D5954750-AA44-4DF6-89DD-0131AE20A8EA}" dt="2023-11-30T23:44:43.263" v="358" actId="47"/>
        <pc:sldMkLst>
          <pc:docMk/>
          <pc:sldMk cId="2543881112" sldId="314"/>
        </pc:sldMkLst>
      </pc:sldChg>
      <pc:sldChg chg="del">
        <pc:chgData name="ALDO RAZIEL HERNANDEZ ALVAREZ" userId="5bf40253-5cfa-4473-9e63-9d01842aff24" providerId="ADAL" clId="{D5954750-AA44-4DF6-89DD-0131AE20A8EA}" dt="2023-11-30T23:44:43.263" v="358" actId="47"/>
        <pc:sldMkLst>
          <pc:docMk/>
          <pc:sldMk cId="2376879018" sldId="315"/>
        </pc:sldMkLst>
      </pc:sldChg>
      <pc:sldChg chg="del">
        <pc:chgData name="ALDO RAZIEL HERNANDEZ ALVAREZ" userId="5bf40253-5cfa-4473-9e63-9d01842aff24" providerId="ADAL" clId="{D5954750-AA44-4DF6-89DD-0131AE20A8EA}" dt="2023-11-30T23:44:43.263" v="358" actId="47"/>
        <pc:sldMkLst>
          <pc:docMk/>
          <pc:sldMk cId="3376557037" sldId="316"/>
        </pc:sldMkLst>
      </pc:sldChg>
      <pc:sldChg chg="del">
        <pc:chgData name="ALDO RAZIEL HERNANDEZ ALVAREZ" userId="5bf40253-5cfa-4473-9e63-9d01842aff24" providerId="ADAL" clId="{D5954750-AA44-4DF6-89DD-0131AE20A8EA}" dt="2023-11-30T23:44:43.263" v="358" actId="47"/>
        <pc:sldMkLst>
          <pc:docMk/>
          <pc:sldMk cId="2968126387" sldId="317"/>
        </pc:sldMkLst>
      </pc:sldChg>
      <pc:sldChg chg="new del">
        <pc:chgData name="ALDO RAZIEL HERNANDEZ ALVAREZ" userId="5bf40253-5cfa-4473-9e63-9d01842aff24" providerId="ADAL" clId="{D5954750-AA44-4DF6-89DD-0131AE20A8EA}" dt="2023-11-30T23:44:43.263" v="358" actId="47"/>
        <pc:sldMkLst>
          <pc:docMk/>
          <pc:sldMk cId="3382352480" sldId="318"/>
        </pc:sldMkLst>
      </pc:sldChg>
      <pc:sldChg chg="modSp add mod">
        <pc:chgData name="ALDO RAZIEL HERNANDEZ ALVAREZ" userId="5bf40253-5cfa-4473-9e63-9d01842aff24" providerId="ADAL" clId="{D5954750-AA44-4DF6-89DD-0131AE20A8EA}" dt="2023-11-29T22:16:54.479" v="32" actId="12"/>
        <pc:sldMkLst>
          <pc:docMk/>
          <pc:sldMk cId="3339926412" sldId="319"/>
        </pc:sldMkLst>
        <pc:spChg chg="mod">
          <ac:chgData name="ALDO RAZIEL HERNANDEZ ALVAREZ" userId="5bf40253-5cfa-4473-9e63-9d01842aff24" providerId="ADAL" clId="{D5954750-AA44-4DF6-89DD-0131AE20A8EA}" dt="2023-11-29T22:16:18.916" v="28" actId="20577"/>
          <ac:spMkLst>
            <pc:docMk/>
            <pc:sldMk cId="3339926412" sldId="319"/>
            <ac:spMk id="2" creationId="{F8139155-1F5E-4F48-B50E-F00D8FC535D9}"/>
          </ac:spMkLst>
        </pc:spChg>
        <pc:spChg chg="mod">
          <ac:chgData name="ALDO RAZIEL HERNANDEZ ALVAREZ" userId="5bf40253-5cfa-4473-9e63-9d01842aff24" providerId="ADAL" clId="{D5954750-AA44-4DF6-89DD-0131AE20A8EA}" dt="2023-11-29T22:16:54.479" v="32" actId="12"/>
          <ac:spMkLst>
            <pc:docMk/>
            <pc:sldMk cId="3339926412" sldId="319"/>
            <ac:spMk id="7" creationId="{B0CA970E-796E-4258-8457-D1CEF7B4B866}"/>
          </ac:spMkLst>
        </pc:spChg>
      </pc:sldChg>
      <pc:sldChg chg="modSp mod">
        <pc:chgData name="ALDO RAZIEL HERNANDEZ ALVAREZ" userId="5bf40253-5cfa-4473-9e63-9d01842aff24" providerId="ADAL" clId="{D5954750-AA44-4DF6-89DD-0131AE20A8EA}" dt="2023-11-29T22:22:14.059" v="45" actId="20577"/>
        <pc:sldMkLst>
          <pc:docMk/>
          <pc:sldMk cId="2436766276" sldId="320"/>
        </pc:sldMkLst>
        <pc:spChg chg="mod">
          <ac:chgData name="ALDO RAZIEL HERNANDEZ ALVAREZ" userId="5bf40253-5cfa-4473-9e63-9d01842aff24" providerId="ADAL" clId="{D5954750-AA44-4DF6-89DD-0131AE20A8EA}" dt="2023-11-29T22:21:42.958" v="39" actId="12"/>
          <ac:spMkLst>
            <pc:docMk/>
            <pc:sldMk cId="2436766276" sldId="320"/>
            <ac:spMk id="7" creationId="{B0CA970E-796E-4258-8457-D1CEF7B4B866}"/>
          </ac:spMkLst>
        </pc:spChg>
        <pc:spChg chg="mod">
          <ac:chgData name="ALDO RAZIEL HERNANDEZ ALVAREZ" userId="5bf40253-5cfa-4473-9e63-9d01842aff24" providerId="ADAL" clId="{D5954750-AA44-4DF6-89DD-0131AE20A8EA}" dt="2023-11-29T22:22:11.267" v="43" actId="20577"/>
          <ac:spMkLst>
            <pc:docMk/>
            <pc:sldMk cId="2436766276" sldId="320"/>
            <ac:spMk id="10" creationId="{3AEA94A4-F564-49F0-BE26-8F24F72C8DD5}"/>
          </ac:spMkLst>
        </pc:spChg>
        <pc:spChg chg="mod">
          <ac:chgData name="ALDO RAZIEL HERNANDEZ ALVAREZ" userId="5bf40253-5cfa-4473-9e63-9d01842aff24" providerId="ADAL" clId="{D5954750-AA44-4DF6-89DD-0131AE20A8EA}" dt="2023-11-29T22:22:06.028" v="41" actId="20577"/>
          <ac:spMkLst>
            <pc:docMk/>
            <pc:sldMk cId="2436766276" sldId="320"/>
            <ac:spMk id="12" creationId="{64B31E89-EB5C-459F-ADD6-08AF8F5924A7}"/>
          </ac:spMkLst>
        </pc:spChg>
        <pc:spChg chg="mod">
          <ac:chgData name="ALDO RAZIEL HERNANDEZ ALVAREZ" userId="5bf40253-5cfa-4473-9e63-9d01842aff24" providerId="ADAL" clId="{D5954750-AA44-4DF6-89DD-0131AE20A8EA}" dt="2023-11-29T22:22:14.059" v="45" actId="20577"/>
          <ac:spMkLst>
            <pc:docMk/>
            <pc:sldMk cId="2436766276" sldId="320"/>
            <ac:spMk id="18" creationId="{351E2A0F-18CF-4C14-A364-84250C8A296A}"/>
          </ac:spMkLst>
        </pc:spChg>
      </pc:sldChg>
      <pc:sldChg chg="delSp modSp add mod">
        <pc:chgData name="ALDO RAZIEL HERNANDEZ ALVAREZ" userId="5bf40253-5cfa-4473-9e63-9d01842aff24" providerId="ADAL" clId="{D5954750-AA44-4DF6-89DD-0131AE20A8EA}" dt="2023-11-30T23:24:16.089" v="141" actId="20577"/>
        <pc:sldMkLst>
          <pc:docMk/>
          <pc:sldMk cId="1420252559" sldId="321"/>
        </pc:sldMkLst>
        <pc:spChg chg="mod">
          <ac:chgData name="ALDO RAZIEL HERNANDEZ ALVAREZ" userId="5bf40253-5cfa-4473-9e63-9d01842aff24" providerId="ADAL" clId="{D5954750-AA44-4DF6-89DD-0131AE20A8EA}" dt="2023-11-30T23:24:16.089" v="141" actId="20577"/>
          <ac:spMkLst>
            <pc:docMk/>
            <pc:sldMk cId="1420252559" sldId="321"/>
            <ac:spMk id="7" creationId="{B0CA970E-796E-4258-8457-D1CEF7B4B866}"/>
          </ac:spMkLst>
        </pc:spChg>
        <pc:spChg chg="del">
          <ac:chgData name="ALDO RAZIEL HERNANDEZ ALVAREZ" userId="5bf40253-5cfa-4473-9e63-9d01842aff24" providerId="ADAL" clId="{D5954750-AA44-4DF6-89DD-0131AE20A8EA}" dt="2023-11-30T18:15:45.547" v="47" actId="478"/>
          <ac:spMkLst>
            <pc:docMk/>
            <pc:sldMk cId="1420252559" sldId="321"/>
            <ac:spMk id="10" creationId="{3AEA94A4-F564-49F0-BE26-8F24F72C8DD5}"/>
          </ac:spMkLst>
        </pc:spChg>
        <pc:spChg chg="del">
          <ac:chgData name="ALDO RAZIEL HERNANDEZ ALVAREZ" userId="5bf40253-5cfa-4473-9e63-9d01842aff24" providerId="ADAL" clId="{D5954750-AA44-4DF6-89DD-0131AE20A8EA}" dt="2023-11-30T18:15:45.547" v="47" actId="478"/>
          <ac:spMkLst>
            <pc:docMk/>
            <pc:sldMk cId="1420252559" sldId="321"/>
            <ac:spMk id="11" creationId="{2E27CD17-5F04-4FB7-8DEC-BE19C3F95FD2}"/>
          </ac:spMkLst>
        </pc:spChg>
        <pc:spChg chg="del">
          <ac:chgData name="ALDO RAZIEL HERNANDEZ ALVAREZ" userId="5bf40253-5cfa-4473-9e63-9d01842aff24" providerId="ADAL" clId="{D5954750-AA44-4DF6-89DD-0131AE20A8EA}" dt="2023-11-30T18:15:45.547" v="47" actId="478"/>
          <ac:spMkLst>
            <pc:docMk/>
            <pc:sldMk cId="1420252559" sldId="321"/>
            <ac:spMk id="12" creationId="{64B31E89-EB5C-459F-ADD6-08AF8F5924A7}"/>
          </ac:spMkLst>
        </pc:spChg>
        <pc:spChg chg="del">
          <ac:chgData name="ALDO RAZIEL HERNANDEZ ALVAREZ" userId="5bf40253-5cfa-4473-9e63-9d01842aff24" providerId="ADAL" clId="{D5954750-AA44-4DF6-89DD-0131AE20A8EA}" dt="2023-11-30T18:15:45.547" v="47" actId="478"/>
          <ac:spMkLst>
            <pc:docMk/>
            <pc:sldMk cId="1420252559" sldId="321"/>
            <ac:spMk id="13" creationId="{411522CB-4C11-43A9-B3B5-81CC876FE3C1}"/>
          </ac:spMkLst>
        </pc:spChg>
        <pc:spChg chg="del">
          <ac:chgData name="ALDO RAZIEL HERNANDEZ ALVAREZ" userId="5bf40253-5cfa-4473-9e63-9d01842aff24" providerId="ADAL" clId="{D5954750-AA44-4DF6-89DD-0131AE20A8EA}" dt="2023-11-30T18:15:45.547" v="47" actId="478"/>
          <ac:spMkLst>
            <pc:docMk/>
            <pc:sldMk cId="1420252559" sldId="321"/>
            <ac:spMk id="16" creationId="{83B3D16F-0076-40E5-A666-656DAC4BDE78}"/>
          </ac:spMkLst>
        </pc:spChg>
        <pc:spChg chg="del">
          <ac:chgData name="ALDO RAZIEL HERNANDEZ ALVAREZ" userId="5bf40253-5cfa-4473-9e63-9d01842aff24" providerId="ADAL" clId="{D5954750-AA44-4DF6-89DD-0131AE20A8EA}" dt="2023-11-30T18:15:45.547" v="47" actId="478"/>
          <ac:spMkLst>
            <pc:docMk/>
            <pc:sldMk cId="1420252559" sldId="321"/>
            <ac:spMk id="18" creationId="{351E2A0F-18CF-4C14-A364-84250C8A296A}"/>
          </ac:spMkLst>
        </pc:spChg>
        <pc:spChg chg="del">
          <ac:chgData name="ALDO RAZIEL HERNANDEZ ALVAREZ" userId="5bf40253-5cfa-4473-9e63-9d01842aff24" providerId="ADAL" clId="{D5954750-AA44-4DF6-89DD-0131AE20A8EA}" dt="2023-11-30T18:15:45.547" v="47" actId="478"/>
          <ac:spMkLst>
            <pc:docMk/>
            <pc:sldMk cId="1420252559" sldId="321"/>
            <ac:spMk id="20" creationId="{4CCA6448-C0D2-460B-8D24-96B2A0440752}"/>
          </ac:spMkLst>
        </pc:spChg>
        <pc:spChg chg="del">
          <ac:chgData name="ALDO RAZIEL HERNANDEZ ALVAREZ" userId="5bf40253-5cfa-4473-9e63-9d01842aff24" providerId="ADAL" clId="{D5954750-AA44-4DF6-89DD-0131AE20A8EA}" dt="2023-11-30T18:15:48.003" v="48" actId="478"/>
          <ac:spMkLst>
            <pc:docMk/>
            <pc:sldMk cId="1420252559" sldId="321"/>
            <ac:spMk id="21" creationId="{DD25C7D5-A481-4A02-B427-7008B88758B6}"/>
          </ac:spMkLst>
        </pc:spChg>
        <pc:spChg chg="del">
          <ac:chgData name="ALDO RAZIEL HERNANDEZ ALVAREZ" userId="5bf40253-5cfa-4473-9e63-9d01842aff24" providerId="ADAL" clId="{D5954750-AA44-4DF6-89DD-0131AE20A8EA}" dt="2023-11-30T18:15:49.716" v="49" actId="478"/>
          <ac:spMkLst>
            <pc:docMk/>
            <pc:sldMk cId="1420252559" sldId="321"/>
            <ac:spMk id="22" creationId="{6B65D9E6-0B71-4C18-A4F8-7E79FB01BA34}"/>
          </ac:spMkLst>
        </pc:spChg>
        <pc:cxnChg chg="del">
          <ac:chgData name="ALDO RAZIEL HERNANDEZ ALVAREZ" userId="5bf40253-5cfa-4473-9e63-9d01842aff24" providerId="ADAL" clId="{D5954750-AA44-4DF6-89DD-0131AE20A8EA}" dt="2023-11-30T18:15:45.547" v="47" actId="478"/>
          <ac:cxnSpMkLst>
            <pc:docMk/>
            <pc:sldMk cId="1420252559" sldId="321"/>
            <ac:cxnSpMk id="8" creationId="{5B2478A7-747A-4C70-A52B-4A9CD3A95B5C}"/>
          </ac:cxnSpMkLst>
        </pc:cxnChg>
        <pc:cxnChg chg="del">
          <ac:chgData name="ALDO RAZIEL HERNANDEZ ALVAREZ" userId="5bf40253-5cfa-4473-9e63-9d01842aff24" providerId="ADAL" clId="{D5954750-AA44-4DF6-89DD-0131AE20A8EA}" dt="2023-11-30T18:15:45.547" v="47" actId="478"/>
          <ac:cxnSpMkLst>
            <pc:docMk/>
            <pc:sldMk cId="1420252559" sldId="321"/>
            <ac:cxnSpMk id="9" creationId="{335A4CBD-336B-4D05-9217-510898EA0CF4}"/>
          </ac:cxnSpMkLst>
        </pc:cxnChg>
        <pc:cxnChg chg="del">
          <ac:chgData name="ALDO RAZIEL HERNANDEZ ALVAREZ" userId="5bf40253-5cfa-4473-9e63-9d01842aff24" providerId="ADAL" clId="{D5954750-AA44-4DF6-89DD-0131AE20A8EA}" dt="2023-11-30T18:15:45.547" v="47" actId="478"/>
          <ac:cxnSpMkLst>
            <pc:docMk/>
            <pc:sldMk cId="1420252559" sldId="321"/>
            <ac:cxnSpMk id="14" creationId="{BCAA60DE-81DB-4B7B-BF17-A9215584F239}"/>
          </ac:cxnSpMkLst>
        </pc:cxnChg>
        <pc:cxnChg chg="del">
          <ac:chgData name="ALDO RAZIEL HERNANDEZ ALVAREZ" userId="5bf40253-5cfa-4473-9e63-9d01842aff24" providerId="ADAL" clId="{D5954750-AA44-4DF6-89DD-0131AE20A8EA}" dt="2023-11-30T18:15:45.547" v="47" actId="478"/>
          <ac:cxnSpMkLst>
            <pc:docMk/>
            <pc:sldMk cId="1420252559" sldId="321"/>
            <ac:cxnSpMk id="15" creationId="{41BBA337-2F8F-498A-AD3B-3489549D8162}"/>
          </ac:cxnSpMkLst>
        </pc:cxnChg>
        <pc:cxnChg chg="del">
          <ac:chgData name="ALDO RAZIEL HERNANDEZ ALVAREZ" userId="5bf40253-5cfa-4473-9e63-9d01842aff24" providerId="ADAL" clId="{D5954750-AA44-4DF6-89DD-0131AE20A8EA}" dt="2023-11-30T18:15:45.547" v="47" actId="478"/>
          <ac:cxnSpMkLst>
            <pc:docMk/>
            <pc:sldMk cId="1420252559" sldId="321"/>
            <ac:cxnSpMk id="17" creationId="{41D342C9-716A-47C9-A5A0-12FE96A34EBD}"/>
          </ac:cxnSpMkLst>
        </pc:cxnChg>
        <pc:cxnChg chg="del">
          <ac:chgData name="ALDO RAZIEL HERNANDEZ ALVAREZ" userId="5bf40253-5cfa-4473-9e63-9d01842aff24" providerId="ADAL" clId="{D5954750-AA44-4DF6-89DD-0131AE20A8EA}" dt="2023-11-30T18:15:45.547" v="47" actId="478"/>
          <ac:cxnSpMkLst>
            <pc:docMk/>
            <pc:sldMk cId="1420252559" sldId="321"/>
            <ac:cxnSpMk id="19" creationId="{859BAE6D-DD14-47CC-9587-87D35D9ADBA3}"/>
          </ac:cxnSpMkLst>
        </pc:cxnChg>
      </pc:sldChg>
      <pc:sldChg chg="modSp add mod">
        <pc:chgData name="ALDO RAZIEL HERNANDEZ ALVAREZ" userId="5bf40253-5cfa-4473-9e63-9d01842aff24" providerId="ADAL" clId="{D5954750-AA44-4DF6-89DD-0131AE20A8EA}" dt="2023-11-30T23:37:09.320" v="303" actId="404"/>
        <pc:sldMkLst>
          <pc:docMk/>
          <pc:sldMk cId="3116095951" sldId="322"/>
        </pc:sldMkLst>
        <pc:spChg chg="mod">
          <ac:chgData name="ALDO RAZIEL HERNANDEZ ALVAREZ" userId="5bf40253-5cfa-4473-9e63-9d01842aff24" providerId="ADAL" clId="{D5954750-AA44-4DF6-89DD-0131AE20A8EA}" dt="2023-11-30T22:42:36.173" v="110" actId="6549"/>
          <ac:spMkLst>
            <pc:docMk/>
            <pc:sldMk cId="3116095951" sldId="322"/>
            <ac:spMk id="2" creationId="{F8139155-1F5E-4F48-B50E-F00D8FC535D9}"/>
          </ac:spMkLst>
        </pc:spChg>
        <pc:spChg chg="mod">
          <ac:chgData name="ALDO RAZIEL HERNANDEZ ALVAREZ" userId="5bf40253-5cfa-4473-9e63-9d01842aff24" providerId="ADAL" clId="{D5954750-AA44-4DF6-89DD-0131AE20A8EA}" dt="2023-11-30T23:37:09.320" v="303" actId="404"/>
          <ac:spMkLst>
            <pc:docMk/>
            <pc:sldMk cId="3116095951" sldId="322"/>
            <ac:spMk id="7" creationId="{B0CA970E-796E-4258-8457-D1CEF7B4B866}"/>
          </ac:spMkLst>
        </pc:spChg>
      </pc:sldChg>
      <pc:sldChg chg="modSp add mod">
        <pc:chgData name="ALDO RAZIEL HERNANDEZ ALVAREZ" userId="5bf40253-5cfa-4473-9e63-9d01842aff24" providerId="ADAL" clId="{D5954750-AA44-4DF6-89DD-0131AE20A8EA}" dt="2023-11-30T23:37:14.413" v="305" actId="27636"/>
        <pc:sldMkLst>
          <pc:docMk/>
          <pc:sldMk cId="4021146702" sldId="323"/>
        </pc:sldMkLst>
        <pc:spChg chg="mod">
          <ac:chgData name="ALDO RAZIEL HERNANDEZ ALVAREZ" userId="5bf40253-5cfa-4473-9e63-9d01842aff24" providerId="ADAL" clId="{D5954750-AA44-4DF6-89DD-0131AE20A8EA}" dt="2023-11-30T23:37:14.413" v="305" actId="27636"/>
          <ac:spMkLst>
            <pc:docMk/>
            <pc:sldMk cId="4021146702" sldId="323"/>
            <ac:spMk id="7" creationId="{B0CA970E-796E-4258-8457-D1CEF7B4B866}"/>
          </ac:spMkLst>
        </pc:spChg>
      </pc:sldChg>
      <pc:sldChg chg="modSp add mod">
        <pc:chgData name="ALDO RAZIEL HERNANDEZ ALVAREZ" userId="5bf40253-5cfa-4473-9e63-9d01842aff24" providerId="ADAL" clId="{D5954750-AA44-4DF6-89DD-0131AE20A8EA}" dt="2023-11-30T23:42:40.365" v="357" actId="20577"/>
        <pc:sldMkLst>
          <pc:docMk/>
          <pc:sldMk cId="848642363" sldId="324"/>
        </pc:sldMkLst>
        <pc:spChg chg="mod">
          <ac:chgData name="ALDO RAZIEL HERNANDEZ ALVAREZ" userId="5bf40253-5cfa-4473-9e63-9d01842aff24" providerId="ADAL" clId="{D5954750-AA44-4DF6-89DD-0131AE20A8EA}" dt="2023-11-30T23:40:32.607" v="340" actId="6549"/>
          <ac:spMkLst>
            <pc:docMk/>
            <pc:sldMk cId="848642363" sldId="324"/>
            <ac:spMk id="2" creationId="{F8139155-1F5E-4F48-B50E-F00D8FC535D9}"/>
          </ac:spMkLst>
        </pc:spChg>
        <pc:spChg chg="mod">
          <ac:chgData name="ALDO RAZIEL HERNANDEZ ALVAREZ" userId="5bf40253-5cfa-4473-9e63-9d01842aff24" providerId="ADAL" clId="{D5954750-AA44-4DF6-89DD-0131AE20A8EA}" dt="2023-11-30T23:42:40.365" v="357" actId="20577"/>
          <ac:spMkLst>
            <pc:docMk/>
            <pc:sldMk cId="848642363" sldId="324"/>
            <ac:spMk id="7" creationId="{B0CA970E-796E-4258-8457-D1CEF7B4B866}"/>
          </ac:spMkLst>
        </pc:spChg>
      </pc:sldChg>
      <pc:sldChg chg="modSp add mod">
        <pc:chgData name="ALDO RAZIEL HERNANDEZ ALVAREZ" userId="5bf40253-5cfa-4473-9e63-9d01842aff24" providerId="ADAL" clId="{D5954750-AA44-4DF6-89DD-0131AE20A8EA}" dt="2023-11-30T23:41:34.967" v="354" actId="113"/>
        <pc:sldMkLst>
          <pc:docMk/>
          <pc:sldMk cId="1966161842" sldId="325"/>
        </pc:sldMkLst>
        <pc:spChg chg="mod">
          <ac:chgData name="ALDO RAZIEL HERNANDEZ ALVAREZ" userId="5bf40253-5cfa-4473-9e63-9d01842aff24" providerId="ADAL" clId="{D5954750-AA44-4DF6-89DD-0131AE20A8EA}" dt="2023-11-30T23:41:20.286" v="351" actId="20577"/>
          <ac:spMkLst>
            <pc:docMk/>
            <pc:sldMk cId="1966161842" sldId="325"/>
            <ac:spMk id="2" creationId="{F8139155-1F5E-4F48-B50E-F00D8FC535D9}"/>
          </ac:spMkLst>
        </pc:spChg>
        <pc:spChg chg="mod">
          <ac:chgData name="ALDO RAZIEL HERNANDEZ ALVAREZ" userId="5bf40253-5cfa-4473-9e63-9d01842aff24" providerId="ADAL" clId="{D5954750-AA44-4DF6-89DD-0131AE20A8EA}" dt="2023-11-30T23:41:34.967" v="354" actId="113"/>
          <ac:spMkLst>
            <pc:docMk/>
            <pc:sldMk cId="1966161842" sldId="325"/>
            <ac:spMk id="7" creationId="{B0CA970E-796E-4258-8457-D1CEF7B4B866}"/>
          </ac:spMkLst>
        </pc:spChg>
      </pc:sldChg>
    </pc:docChg>
  </pc:docChgLst>
  <pc:docChgLst>
    <pc:chgData name="ALDO RAZIEL HERNANDEZ ALVAREZ" userId="5bf40253-5cfa-4473-9e63-9d01842aff24" providerId="ADAL" clId="{D1402C7F-FAD6-478A-A7D8-83207CE7146C}"/>
    <pc:docChg chg="undo custSel addSld modSld sldOrd">
      <pc:chgData name="ALDO RAZIEL HERNANDEZ ALVAREZ" userId="5bf40253-5cfa-4473-9e63-9d01842aff24" providerId="ADAL" clId="{D1402C7F-FAD6-478A-A7D8-83207CE7146C}" dt="2023-12-05T03:44:44.983" v="273" actId="14100"/>
      <pc:docMkLst>
        <pc:docMk/>
      </pc:docMkLst>
      <pc:sldChg chg="modSp mod ord">
        <pc:chgData name="ALDO RAZIEL HERNANDEZ ALVAREZ" userId="5bf40253-5cfa-4473-9e63-9d01842aff24" providerId="ADAL" clId="{D1402C7F-FAD6-478A-A7D8-83207CE7146C}" dt="2023-12-05T03:41:02.041" v="267"/>
        <pc:sldMkLst>
          <pc:docMk/>
          <pc:sldMk cId="575694447" sldId="280"/>
        </pc:sldMkLst>
        <pc:spChg chg="mod">
          <ac:chgData name="ALDO RAZIEL HERNANDEZ ALVAREZ" userId="5bf40253-5cfa-4473-9e63-9d01842aff24" providerId="ADAL" clId="{D1402C7F-FAD6-478A-A7D8-83207CE7146C}" dt="2023-12-05T03:30:38.035" v="193" actId="1076"/>
          <ac:spMkLst>
            <pc:docMk/>
            <pc:sldMk cId="575694447" sldId="280"/>
            <ac:spMk id="10" creationId="{3AEA94A4-F564-49F0-BE26-8F24F72C8DD5}"/>
          </ac:spMkLst>
        </pc:spChg>
        <pc:spChg chg="mod">
          <ac:chgData name="ALDO RAZIEL HERNANDEZ ALVAREZ" userId="5bf40253-5cfa-4473-9e63-9d01842aff24" providerId="ADAL" clId="{D1402C7F-FAD6-478A-A7D8-83207CE7146C}" dt="2023-12-05T03:30:38.035" v="193" actId="1076"/>
          <ac:spMkLst>
            <pc:docMk/>
            <pc:sldMk cId="575694447" sldId="280"/>
            <ac:spMk id="11" creationId="{2E27CD17-5F04-4FB7-8DEC-BE19C3F95FD2}"/>
          </ac:spMkLst>
        </pc:spChg>
        <pc:spChg chg="mod">
          <ac:chgData name="ALDO RAZIEL HERNANDEZ ALVAREZ" userId="5bf40253-5cfa-4473-9e63-9d01842aff24" providerId="ADAL" clId="{D1402C7F-FAD6-478A-A7D8-83207CE7146C}" dt="2023-12-05T03:30:38.035" v="193" actId="1076"/>
          <ac:spMkLst>
            <pc:docMk/>
            <pc:sldMk cId="575694447" sldId="280"/>
            <ac:spMk id="12" creationId="{64B31E89-EB5C-459F-ADD6-08AF8F5924A7}"/>
          </ac:spMkLst>
        </pc:spChg>
        <pc:spChg chg="mod">
          <ac:chgData name="ALDO RAZIEL HERNANDEZ ALVAREZ" userId="5bf40253-5cfa-4473-9e63-9d01842aff24" providerId="ADAL" clId="{D1402C7F-FAD6-478A-A7D8-83207CE7146C}" dt="2023-12-05T03:30:38.035" v="193" actId="1076"/>
          <ac:spMkLst>
            <pc:docMk/>
            <pc:sldMk cId="575694447" sldId="280"/>
            <ac:spMk id="13" creationId="{411522CB-4C11-43A9-B3B5-81CC876FE3C1}"/>
          </ac:spMkLst>
        </pc:spChg>
        <pc:spChg chg="mod">
          <ac:chgData name="ALDO RAZIEL HERNANDEZ ALVAREZ" userId="5bf40253-5cfa-4473-9e63-9d01842aff24" providerId="ADAL" clId="{D1402C7F-FAD6-478A-A7D8-83207CE7146C}" dt="2023-12-05T03:30:38.035" v="193" actId="1076"/>
          <ac:spMkLst>
            <pc:docMk/>
            <pc:sldMk cId="575694447" sldId="280"/>
            <ac:spMk id="16" creationId="{83B3D16F-0076-40E5-A666-656DAC4BDE78}"/>
          </ac:spMkLst>
        </pc:spChg>
        <pc:spChg chg="mod">
          <ac:chgData name="ALDO RAZIEL HERNANDEZ ALVAREZ" userId="5bf40253-5cfa-4473-9e63-9d01842aff24" providerId="ADAL" clId="{D1402C7F-FAD6-478A-A7D8-83207CE7146C}" dt="2023-12-05T03:30:38.035" v="193" actId="1076"/>
          <ac:spMkLst>
            <pc:docMk/>
            <pc:sldMk cId="575694447" sldId="280"/>
            <ac:spMk id="18" creationId="{351E2A0F-18CF-4C14-A364-84250C8A296A}"/>
          </ac:spMkLst>
        </pc:spChg>
        <pc:spChg chg="mod">
          <ac:chgData name="ALDO RAZIEL HERNANDEZ ALVAREZ" userId="5bf40253-5cfa-4473-9e63-9d01842aff24" providerId="ADAL" clId="{D1402C7F-FAD6-478A-A7D8-83207CE7146C}" dt="2023-12-05T03:30:38.035" v="193" actId="1076"/>
          <ac:spMkLst>
            <pc:docMk/>
            <pc:sldMk cId="575694447" sldId="280"/>
            <ac:spMk id="20" creationId="{4CCA6448-C0D2-460B-8D24-96B2A0440752}"/>
          </ac:spMkLst>
        </pc:spChg>
        <pc:spChg chg="mod">
          <ac:chgData name="ALDO RAZIEL HERNANDEZ ALVAREZ" userId="5bf40253-5cfa-4473-9e63-9d01842aff24" providerId="ADAL" clId="{D1402C7F-FAD6-478A-A7D8-83207CE7146C}" dt="2023-12-05T03:30:38.035" v="193" actId="1076"/>
          <ac:spMkLst>
            <pc:docMk/>
            <pc:sldMk cId="575694447" sldId="280"/>
            <ac:spMk id="21" creationId="{DD25C7D5-A481-4A02-B427-7008B88758B6}"/>
          </ac:spMkLst>
        </pc:spChg>
        <pc:spChg chg="mod">
          <ac:chgData name="ALDO RAZIEL HERNANDEZ ALVAREZ" userId="5bf40253-5cfa-4473-9e63-9d01842aff24" providerId="ADAL" clId="{D1402C7F-FAD6-478A-A7D8-83207CE7146C}" dt="2023-12-05T03:30:59.727" v="209" actId="1036"/>
          <ac:spMkLst>
            <pc:docMk/>
            <pc:sldMk cId="575694447" sldId="280"/>
            <ac:spMk id="22" creationId="{6B65D9E6-0B71-4C18-A4F8-7E79FB01BA34}"/>
          </ac:spMkLst>
        </pc:spChg>
        <pc:cxnChg chg="mod">
          <ac:chgData name="ALDO RAZIEL HERNANDEZ ALVAREZ" userId="5bf40253-5cfa-4473-9e63-9d01842aff24" providerId="ADAL" clId="{D1402C7F-FAD6-478A-A7D8-83207CE7146C}" dt="2023-12-05T03:30:38.035" v="193" actId="1076"/>
          <ac:cxnSpMkLst>
            <pc:docMk/>
            <pc:sldMk cId="575694447" sldId="280"/>
            <ac:cxnSpMk id="8" creationId="{5B2478A7-747A-4C70-A52B-4A9CD3A95B5C}"/>
          </ac:cxnSpMkLst>
        </pc:cxnChg>
        <pc:cxnChg chg="mod">
          <ac:chgData name="ALDO RAZIEL HERNANDEZ ALVAREZ" userId="5bf40253-5cfa-4473-9e63-9d01842aff24" providerId="ADAL" clId="{D1402C7F-FAD6-478A-A7D8-83207CE7146C}" dt="2023-12-05T03:30:38.035" v="193" actId="1076"/>
          <ac:cxnSpMkLst>
            <pc:docMk/>
            <pc:sldMk cId="575694447" sldId="280"/>
            <ac:cxnSpMk id="9" creationId="{335A4CBD-336B-4D05-9217-510898EA0CF4}"/>
          </ac:cxnSpMkLst>
        </pc:cxnChg>
        <pc:cxnChg chg="mod">
          <ac:chgData name="ALDO RAZIEL HERNANDEZ ALVAREZ" userId="5bf40253-5cfa-4473-9e63-9d01842aff24" providerId="ADAL" clId="{D1402C7F-FAD6-478A-A7D8-83207CE7146C}" dt="2023-12-05T03:30:38.035" v="193" actId="1076"/>
          <ac:cxnSpMkLst>
            <pc:docMk/>
            <pc:sldMk cId="575694447" sldId="280"/>
            <ac:cxnSpMk id="14" creationId="{BCAA60DE-81DB-4B7B-BF17-A9215584F239}"/>
          </ac:cxnSpMkLst>
        </pc:cxnChg>
        <pc:cxnChg chg="mod">
          <ac:chgData name="ALDO RAZIEL HERNANDEZ ALVAREZ" userId="5bf40253-5cfa-4473-9e63-9d01842aff24" providerId="ADAL" clId="{D1402C7F-FAD6-478A-A7D8-83207CE7146C}" dt="2023-12-05T03:30:38.035" v="193" actId="1076"/>
          <ac:cxnSpMkLst>
            <pc:docMk/>
            <pc:sldMk cId="575694447" sldId="280"/>
            <ac:cxnSpMk id="15" creationId="{41BBA337-2F8F-498A-AD3B-3489549D8162}"/>
          </ac:cxnSpMkLst>
        </pc:cxnChg>
        <pc:cxnChg chg="mod">
          <ac:chgData name="ALDO RAZIEL HERNANDEZ ALVAREZ" userId="5bf40253-5cfa-4473-9e63-9d01842aff24" providerId="ADAL" clId="{D1402C7F-FAD6-478A-A7D8-83207CE7146C}" dt="2023-12-05T03:30:38.035" v="193" actId="1076"/>
          <ac:cxnSpMkLst>
            <pc:docMk/>
            <pc:sldMk cId="575694447" sldId="280"/>
            <ac:cxnSpMk id="17" creationId="{41D342C9-716A-47C9-A5A0-12FE96A34EBD}"/>
          </ac:cxnSpMkLst>
        </pc:cxnChg>
        <pc:cxnChg chg="mod">
          <ac:chgData name="ALDO RAZIEL HERNANDEZ ALVAREZ" userId="5bf40253-5cfa-4473-9e63-9d01842aff24" providerId="ADAL" clId="{D1402C7F-FAD6-478A-A7D8-83207CE7146C}" dt="2023-12-05T03:30:38.035" v="193" actId="1076"/>
          <ac:cxnSpMkLst>
            <pc:docMk/>
            <pc:sldMk cId="575694447" sldId="280"/>
            <ac:cxnSpMk id="19" creationId="{859BAE6D-DD14-47CC-9587-87D35D9ADBA3}"/>
          </ac:cxnSpMkLst>
        </pc:cxnChg>
      </pc:sldChg>
      <pc:sldChg chg="addSp modSp mod ord">
        <pc:chgData name="ALDO RAZIEL HERNANDEZ ALVAREZ" userId="5bf40253-5cfa-4473-9e63-9d01842aff24" providerId="ADAL" clId="{D1402C7F-FAD6-478A-A7D8-83207CE7146C}" dt="2023-12-05T03:36:55.011" v="261"/>
        <pc:sldMkLst>
          <pc:docMk/>
          <pc:sldMk cId="3339926412" sldId="319"/>
        </pc:sldMkLst>
        <pc:spChg chg="mod">
          <ac:chgData name="ALDO RAZIEL HERNANDEZ ALVAREZ" userId="5bf40253-5cfa-4473-9e63-9d01842aff24" providerId="ADAL" clId="{D1402C7F-FAD6-478A-A7D8-83207CE7146C}" dt="2023-12-05T03:11:04.317" v="0" actId="6549"/>
          <ac:spMkLst>
            <pc:docMk/>
            <pc:sldMk cId="3339926412" sldId="319"/>
            <ac:spMk id="7" creationId="{B0CA970E-796E-4258-8457-D1CEF7B4B866}"/>
          </ac:spMkLst>
        </pc:spChg>
        <pc:graphicFrameChg chg="add mod modGraphic">
          <ac:chgData name="ALDO RAZIEL HERNANDEZ ALVAREZ" userId="5bf40253-5cfa-4473-9e63-9d01842aff24" providerId="ADAL" clId="{D1402C7F-FAD6-478A-A7D8-83207CE7146C}" dt="2023-12-05T03:11:53.508" v="5" actId="12385"/>
          <ac:graphicFrameMkLst>
            <pc:docMk/>
            <pc:sldMk cId="3339926412" sldId="319"/>
            <ac:graphicFrameMk id="3" creationId="{CDEFC928-0447-DAA5-D953-B3B90B8C6EA3}"/>
          </ac:graphicFrameMkLst>
        </pc:graphicFrameChg>
      </pc:sldChg>
      <pc:sldChg chg="addSp delSp modSp mod">
        <pc:chgData name="ALDO RAZIEL HERNANDEZ ALVAREZ" userId="5bf40253-5cfa-4473-9e63-9d01842aff24" providerId="ADAL" clId="{D1402C7F-FAD6-478A-A7D8-83207CE7146C}" dt="2023-12-05T03:13:54.907" v="16" actId="1076"/>
        <pc:sldMkLst>
          <pc:docMk/>
          <pc:sldMk cId="2436766276" sldId="320"/>
        </pc:sldMkLst>
        <pc:spChg chg="mod">
          <ac:chgData name="ALDO RAZIEL HERNANDEZ ALVAREZ" userId="5bf40253-5cfa-4473-9e63-9d01842aff24" providerId="ADAL" clId="{D1402C7F-FAD6-478A-A7D8-83207CE7146C}" dt="2023-12-05T03:13:43.607" v="13" actId="1076"/>
          <ac:spMkLst>
            <pc:docMk/>
            <pc:sldMk cId="2436766276" sldId="320"/>
            <ac:spMk id="7" creationId="{B0CA970E-796E-4258-8457-D1CEF7B4B866}"/>
          </ac:spMkLst>
        </pc:spChg>
        <pc:spChg chg="del">
          <ac:chgData name="ALDO RAZIEL HERNANDEZ ALVAREZ" userId="5bf40253-5cfa-4473-9e63-9d01842aff24" providerId="ADAL" clId="{D1402C7F-FAD6-478A-A7D8-83207CE7146C}" dt="2023-12-05T03:13:14.058" v="6" actId="478"/>
          <ac:spMkLst>
            <pc:docMk/>
            <pc:sldMk cId="2436766276" sldId="320"/>
            <ac:spMk id="10" creationId="{3AEA94A4-F564-49F0-BE26-8F24F72C8DD5}"/>
          </ac:spMkLst>
        </pc:spChg>
        <pc:spChg chg="del">
          <ac:chgData name="ALDO RAZIEL HERNANDEZ ALVAREZ" userId="5bf40253-5cfa-4473-9e63-9d01842aff24" providerId="ADAL" clId="{D1402C7F-FAD6-478A-A7D8-83207CE7146C}" dt="2023-12-05T03:13:14.058" v="6" actId="478"/>
          <ac:spMkLst>
            <pc:docMk/>
            <pc:sldMk cId="2436766276" sldId="320"/>
            <ac:spMk id="11" creationId="{2E27CD17-5F04-4FB7-8DEC-BE19C3F95FD2}"/>
          </ac:spMkLst>
        </pc:spChg>
        <pc:spChg chg="del">
          <ac:chgData name="ALDO RAZIEL HERNANDEZ ALVAREZ" userId="5bf40253-5cfa-4473-9e63-9d01842aff24" providerId="ADAL" clId="{D1402C7F-FAD6-478A-A7D8-83207CE7146C}" dt="2023-12-05T03:13:14.058" v="6" actId="478"/>
          <ac:spMkLst>
            <pc:docMk/>
            <pc:sldMk cId="2436766276" sldId="320"/>
            <ac:spMk id="12" creationId="{64B31E89-EB5C-459F-ADD6-08AF8F5924A7}"/>
          </ac:spMkLst>
        </pc:spChg>
        <pc:spChg chg="del">
          <ac:chgData name="ALDO RAZIEL HERNANDEZ ALVAREZ" userId="5bf40253-5cfa-4473-9e63-9d01842aff24" providerId="ADAL" clId="{D1402C7F-FAD6-478A-A7D8-83207CE7146C}" dt="2023-12-05T03:13:14.058" v="6" actId="478"/>
          <ac:spMkLst>
            <pc:docMk/>
            <pc:sldMk cId="2436766276" sldId="320"/>
            <ac:spMk id="13" creationId="{411522CB-4C11-43A9-B3B5-81CC876FE3C1}"/>
          </ac:spMkLst>
        </pc:spChg>
        <pc:spChg chg="del">
          <ac:chgData name="ALDO RAZIEL HERNANDEZ ALVAREZ" userId="5bf40253-5cfa-4473-9e63-9d01842aff24" providerId="ADAL" clId="{D1402C7F-FAD6-478A-A7D8-83207CE7146C}" dt="2023-12-05T03:13:14.058" v="6" actId="478"/>
          <ac:spMkLst>
            <pc:docMk/>
            <pc:sldMk cId="2436766276" sldId="320"/>
            <ac:spMk id="16" creationId="{83B3D16F-0076-40E5-A666-656DAC4BDE78}"/>
          </ac:spMkLst>
        </pc:spChg>
        <pc:spChg chg="del">
          <ac:chgData name="ALDO RAZIEL HERNANDEZ ALVAREZ" userId="5bf40253-5cfa-4473-9e63-9d01842aff24" providerId="ADAL" clId="{D1402C7F-FAD6-478A-A7D8-83207CE7146C}" dt="2023-12-05T03:13:14.058" v="6" actId="478"/>
          <ac:spMkLst>
            <pc:docMk/>
            <pc:sldMk cId="2436766276" sldId="320"/>
            <ac:spMk id="18" creationId="{351E2A0F-18CF-4C14-A364-84250C8A296A}"/>
          </ac:spMkLst>
        </pc:spChg>
        <pc:spChg chg="del">
          <ac:chgData name="ALDO RAZIEL HERNANDEZ ALVAREZ" userId="5bf40253-5cfa-4473-9e63-9d01842aff24" providerId="ADAL" clId="{D1402C7F-FAD6-478A-A7D8-83207CE7146C}" dt="2023-12-05T03:13:14.058" v="6" actId="478"/>
          <ac:spMkLst>
            <pc:docMk/>
            <pc:sldMk cId="2436766276" sldId="320"/>
            <ac:spMk id="20" creationId="{4CCA6448-C0D2-460B-8D24-96B2A0440752}"/>
          </ac:spMkLst>
        </pc:spChg>
        <pc:spChg chg="del">
          <ac:chgData name="ALDO RAZIEL HERNANDEZ ALVAREZ" userId="5bf40253-5cfa-4473-9e63-9d01842aff24" providerId="ADAL" clId="{D1402C7F-FAD6-478A-A7D8-83207CE7146C}" dt="2023-12-05T03:13:14.058" v="6" actId="478"/>
          <ac:spMkLst>
            <pc:docMk/>
            <pc:sldMk cId="2436766276" sldId="320"/>
            <ac:spMk id="21" creationId="{DD25C7D5-A481-4A02-B427-7008B88758B6}"/>
          </ac:spMkLst>
        </pc:spChg>
        <pc:spChg chg="del">
          <ac:chgData name="ALDO RAZIEL HERNANDEZ ALVAREZ" userId="5bf40253-5cfa-4473-9e63-9d01842aff24" providerId="ADAL" clId="{D1402C7F-FAD6-478A-A7D8-83207CE7146C}" dt="2023-12-05T03:13:14.058" v="6" actId="478"/>
          <ac:spMkLst>
            <pc:docMk/>
            <pc:sldMk cId="2436766276" sldId="320"/>
            <ac:spMk id="22" creationId="{6B65D9E6-0B71-4C18-A4F8-7E79FB01BA34}"/>
          </ac:spMkLst>
        </pc:spChg>
        <pc:spChg chg="add del mod">
          <ac:chgData name="ALDO RAZIEL HERNANDEZ ALVAREZ" userId="5bf40253-5cfa-4473-9e63-9d01842aff24" providerId="ADAL" clId="{D1402C7F-FAD6-478A-A7D8-83207CE7146C}" dt="2023-12-05T03:13:18.455" v="8"/>
          <ac:spMkLst>
            <pc:docMk/>
            <pc:sldMk cId="2436766276" sldId="320"/>
            <ac:spMk id="23" creationId="{FF50839F-83D3-8F2E-4C6E-D6FD9D7CFF8B}"/>
          </ac:spMkLst>
        </pc:spChg>
        <pc:spChg chg="add del mod">
          <ac:chgData name="ALDO RAZIEL HERNANDEZ ALVAREZ" userId="5bf40253-5cfa-4473-9e63-9d01842aff24" providerId="ADAL" clId="{D1402C7F-FAD6-478A-A7D8-83207CE7146C}" dt="2023-12-05T03:13:18.455" v="8"/>
          <ac:spMkLst>
            <pc:docMk/>
            <pc:sldMk cId="2436766276" sldId="320"/>
            <ac:spMk id="24" creationId="{C082CA86-F367-9027-D82D-5AC0F9DAD121}"/>
          </ac:spMkLst>
        </pc:spChg>
        <pc:spChg chg="add del mod">
          <ac:chgData name="ALDO RAZIEL HERNANDEZ ALVAREZ" userId="5bf40253-5cfa-4473-9e63-9d01842aff24" providerId="ADAL" clId="{D1402C7F-FAD6-478A-A7D8-83207CE7146C}" dt="2023-12-05T03:13:18.455" v="8"/>
          <ac:spMkLst>
            <pc:docMk/>
            <pc:sldMk cId="2436766276" sldId="320"/>
            <ac:spMk id="25" creationId="{4DF4536F-6616-15E0-E488-3E6860031D4F}"/>
          </ac:spMkLst>
        </pc:spChg>
        <pc:spChg chg="add del mod">
          <ac:chgData name="ALDO RAZIEL HERNANDEZ ALVAREZ" userId="5bf40253-5cfa-4473-9e63-9d01842aff24" providerId="ADAL" clId="{D1402C7F-FAD6-478A-A7D8-83207CE7146C}" dt="2023-12-05T03:13:18.455" v="8"/>
          <ac:spMkLst>
            <pc:docMk/>
            <pc:sldMk cId="2436766276" sldId="320"/>
            <ac:spMk id="26" creationId="{1F470749-E896-774C-1921-7E84630AAB4B}"/>
          </ac:spMkLst>
        </pc:spChg>
        <pc:spChg chg="add del mod">
          <ac:chgData name="ALDO RAZIEL HERNANDEZ ALVAREZ" userId="5bf40253-5cfa-4473-9e63-9d01842aff24" providerId="ADAL" clId="{D1402C7F-FAD6-478A-A7D8-83207CE7146C}" dt="2023-12-05T03:13:18.455" v="8"/>
          <ac:spMkLst>
            <pc:docMk/>
            <pc:sldMk cId="2436766276" sldId="320"/>
            <ac:spMk id="29" creationId="{ED18CE61-9641-D66B-C8FF-2704F5FCE15C}"/>
          </ac:spMkLst>
        </pc:spChg>
        <pc:spChg chg="add del mod">
          <ac:chgData name="ALDO RAZIEL HERNANDEZ ALVAREZ" userId="5bf40253-5cfa-4473-9e63-9d01842aff24" providerId="ADAL" clId="{D1402C7F-FAD6-478A-A7D8-83207CE7146C}" dt="2023-12-05T03:13:18.455" v="8"/>
          <ac:spMkLst>
            <pc:docMk/>
            <pc:sldMk cId="2436766276" sldId="320"/>
            <ac:spMk id="31" creationId="{955187B8-5B88-E9D0-2083-D0E9E78789AB}"/>
          </ac:spMkLst>
        </pc:spChg>
        <pc:spChg chg="add del mod">
          <ac:chgData name="ALDO RAZIEL HERNANDEZ ALVAREZ" userId="5bf40253-5cfa-4473-9e63-9d01842aff24" providerId="ADAL" clId="{D1402C7F-FAD6-478A-A7D8-83207CE7146C}" dt="2023-12-05T03:13:18.455" v="8"/>
          <ac:spMkLst>
            <pc:docMk/>
            <pc:sldMk cId="2436766276" sldId="320"/>
            <ac:spMk id="33" creationId="{C9987EBA-299F-76FA-2287-874DC7C66915}"/>
          </ac:spMkLst>
        </pc:spChg>
        <pc:spChg chg="add del mod">
          <ac:chgData name="ALDO RAZIEL HERNANDEZ ALVAREZ" userId="5bf40253-5cfa-4473-9e63-9d01842aff24" providerId="ADAL" clId="{D1402C7F-FAD6-478A-A7D8-83207CE7146C}" dt="2023-12-05T03:13:18.455" v="8"/>
          <ac:spMkLst>
            <pc:docMk/>
            <pc:sldMk cId="2436766276" sldId="320"/>
            <ac:spMk id="34" creationId="{21245AC6-A945-6301-E04D-511D6E11CF20}"/>
          </ac:spMkLst>
        </pc:spChg>
        <pc:spChg chg="add del mod">
          <ac:chgData name="ALDO RAZIEL HERNANDEZ ALVAREZ" userId="5bf40253-5cfa-4473-9e63-9d01842aff24" providerId="ADAL" clId="{D1402C7F-FAD6-478A-A7D8-83207CE7146C}" dt="2023-12-05T03:13:18.455" v="8"/>
          <ac:spMkLst>
            <pc:docMk/>
            <pc:sldMk cId="2436766276" sldId="320"/>
            <ac:spMk id="35" creationId="{5CA544FA-5177-3694-990B-F5CD2A115A38}"/>
          </ac:spMkLst>
        </pc:spChg>
        <pc:spChg chg="add del mod">
          <ac:chgData name="ALDO RAZIEL HERNANDEZ ALVAREZ" userId="5bf40253-5cfa-4473-9e63-9d01842aff24" providerId="ADAL" clId="{D1402C7F-FAD6-478A-A7D8-83207CE7146C}" dt="2023-12-05T03:13:18.455" v="8"/>
          <ac:spMkLst>
            <pc:docMk/>
            <pc:sldMk cId="2436766276" sldId="320"/>
            <ac:spMk id="36" creationId="{DADD5D6A-8345-2B16-94B8-B77D8768ADF1}"/>
          </ac:spMkLst>
        </pc:spChg>
        <pc:spChg chg="add del mod">
          <ac:chgData name="ALDO RAZIEL HERNANDEZ ALVAREZ" userId="5bf40253-5cfa-4473-9e63-9d01842aff24" providerId="ADAL" clId="{D1402C7F-FAD6-478A-A7D8-83207CE7146C}" dt="2023-12-05T03:13:18.455" v="8"/>
          <ac:spMkLst>
            <pc:docMk/>
            <pc:sldMk cId="2436766276" sldId="320"/>
            <ac:spMk id="37" creationId="{1CBB4AAF-F7FA-DAC7-9F61-8D68909C5A9C}"/>
          </ac:spMkLst>
        </pc:spChg>
        <pc:spChg chg="add del mod">
          <ac:chgData name="ALDO RAZIEL HERNANDEZ ALVAREZ" userId="5bf40253-5cfa-4473-9e63-9d01842aff24" providerId="ADAL" clId="{D1402C7F-FAD6-478A-A7D8-83207CE7146C}" dt="2023-12-05T03:13:45.976" v="14"/>
          <ac:spMkLst>
            <pc:docMk/>
            <pc:sldMk cId="2436766276" sldId="320"/>
            <ac:spMk id="40" creationId="{516ED4B1-3C97-295D-0286-A128E00F568D}"/>
          </ac:spMkLst>
        </pc:spChg>
        <pc:spChg chg="add del mod">
          <ac:chgData name="ALDO RAZIEL HERNANDEZ ALVAREZ" userId="5bf40253-5cfa-4473-9e63-9d01842aff24" providerId="ADAL" clId="{D1402C7F-FAD6-478A-A7D8-83207CE7146C}" dt="2023-12-05T03:13:45.976" v="14"/>
          <ac:spMkLst>
            <pc:docMk/>
            <pc:sldMk cId="2436766276" sldId="320"/>
            <ac:spMk id="41" creationId="{865F76FD-EC22-3A09-76C5-964B1205EE1D}"/>
          </ac:spMkLst>
        </pc:spChg>
        <pc:spChg chg="add del mod">
          <ac:chgData name="ALDO RAZIEL HERNANDEZ ALVAREZ" userId="5bf40253-5cfa-4473-9e63-9d01842aff24" providerId="ADAL" clId="{D1402C7F-FAD6-478A-A7D8-83207CE7146C}" dt="2023-12-05T03:13:45.976" v="14"/>
          <ac:spMkLst>
            <pc:docMk/>
            <pc:sldMk cId="2436766276" sldId="320"/>
            <ac:spMk id="42" creationId="{AB6A45FC-8988-9A7C-F266-AC3B93E9152E}"/>
          </ac:spMkLst>
        </pc:spChg>
        <pc:spChg chg="add del mod">
          <ac:chgData name="ALDO RAZIEL HERNANDEZ ALVAREZ" userId="5bf40253-5cfa-4473-9e63-9d01842aff24" providerId="ADAL" clId="{D1402C7F-FAD6-478A-A7D8-83207CE7146C}" dt="2023-12-05T03:13:45.976" v="14"/>
          <ac:spMkLst>
            <pc:docMk/>
            <pc:sldMk cId="2436766276" sldId="320"/>
            <ac:spMk id="43" creationId="{6DA8DCE7-1DFC-0C61-9B2A-F0CEDA211343}"/>
          </ac:spMkLst>
        </pc:spChg>
        <pc:spChg chg="add del mod">
          <ac:chgData name="ALDO RAZIEL HERNANDEZ ALVAREZ" userId="5bf40253-5cfa-4473-9e63-9d01842aff24" providerId="ADAL" clId="{D1402C7F-FAD6-478A-A7D8-83207CE7146C}" dt="2023-12-05T03:13:45.976" v="14"/>
          <ac:spMkLst>
            <pc:docMk/>
            <pc:sldMk cId="2436766276" sldId="320"/>
            <ac:spMk id="46" creationId="{05077DEF-EBAA-8D8B-334C-ABFF08EEA1A3}"/>
          </ac:spMkLst>
        </pc:spChg>
        <pc:spChg chg="add del mod">
          <ac:chgData name="ALDO RAZIEL HERNANDEZ ALVAREZ" userId="5bf40253-5cfa-4473-9e63-9d01842aff24" providerId="ADAL" clId="{D1402C7F-FAD6-478A-A7D8-83207CE7146C}" dt="2023-12-05T03:13:45.976" v="14"/>
          <ac:spMkLst>
            <pc:docMk/>
            <pc:sldMk cId="2436766276" sldId="320"/>
            <ac:spMk id="48" creationId="{435BB378-5C36-72B3-8F0C-0DE1F580D4B6}"/>
          </ac:spMkLst>
        </pc:spChg>
        <pc:spChg chg="add del mod">
          <ac:chgData name="ALDO RAZIEL HERNANDEZ ALVAREZ" userId="5bf40253-5cfa-4473-9e63-9d01842aff24" providerId="ADAL" clId="{D1402C7F-FAD6-478A-A7D8-83207CE7146C}" dt="2023-12-05T03:13:45.976" v="14"/>
          <ac:spMkLst>
            <pc:docMk/>
            <pc:sldMk cId="2436766276" sldId="320"/>
            <ac:spMk id="50" creationId="{5B5E3C88-18E2-F876-5FB7-383EA3B1DE20}"/>
          </ac:spMkLst>
        </pc:spChg>
        <pc:spChg chg="add del mod">
          <ac:chgData name="ALDO RAZIEL HERNANDEZ ALVAREZ" userId="5bf40253-5cfa-4473-9e63-9d01842aff24" providerId="ADAL" clId="{D1402C7F-FAD6-478A-A7D8-83207CE7146C}" dt="2023-12-05T03:13:45.976" v="14"/>
          <ac:spMkLst>
            <pc:docMk/>
            <pc:sldMk cId="2436766276" sldId="320"/>
            <ac:spMk id="51" creationId="{3C62BDC3-49FA-C4C0-1A8B-E6817E2FC436}"/>
          </ac:spMkLst>
        </pc:spChg>
        <pc:spChg chg="add del mod">
          <ac:chgData name="ALDO RAZIEL HERNANDEZ ALVAREZ" userId="5bf40253-5cfa-4473-9e63-9d01842aff24" providerId="ADAL" clId="{D1402C7F-FAD6-478A-A7D8-83207CE7146C}" dt="2023-12-05T03:13:45.976" v="14"/>
          <ac:spMkLst>
            <pc:docMk/>
            <pc:sldMk cId="2436766276" sldId="320"/>
            <ac:spMk id="52" creationId="{11A626F6-92F8-900B-A2CA-D85DFCE32CA3}"/>
          </ac:spMkLst>
        </pc:spChg>
        <pc:spChg chg="add del mod">
          <ac:chgData name="ALDO RAZIEL HERNANDEZ ALVAREZ" userId="5bf40253-5cfa-4473-9e63-9d01842aff24" providerId="ADAL" clId="{D1402C7F-FAD6-478A-A7D8-83207CE7146C}" dt="2023-12-05T03:13:45.976" v="14"/>
          <ac:spMkLst>
            <pc:docMk/>
            <pc:sldMk cId="2436766276" sldId="320"/>
            <ac:spMk id="53" creationId="{F7DB210C-688F-7E97-B710-35C485F023F7}"/>
          </ac:spMkLst>
        </pc:spChg>
        <pc:spChg chg="add del mod">
          <ac:chgData name="ALDO RAZIEL HERNANDEZ ALVAREZ" userId="5bf40253-5cfa-4473-9e63-9d01842aff24" providerId="ADAL" clId="{D1402C7F-FAD6-478A-A7D8-83207CE7146C}" dt="2023-12-05T03:13:45.976" v="14"/>
          <ac:spMkLst>
            <pc:docMk/>
            <pc:sldMk cId="2436766276" sldId="320"/>
            <ac:spMk id="54" creationId="{7AAFBB17-9373-DC38-54DA-3F05676CE9B0}"/>
          </ac:spMkLst>
        </pc:spChg>
        <pc:spChg chg="add mod">
          <ac:chgData name="ALDO RAZIEL HERNANDEZ ALVAREZ" userId="5bf40253-5cfa-4473-9e63-9d01842aff24" providerId="ADAL" clId="{D1402C7F-FAD6-478A-A7D8-83207CE7146C}" dt="2023-12-05T03:13:54.907" v="16" actId="1076"/>
          <ac:spMkLst>
            <pc:docMk/>
            <pc:sldMk cId="2436766276" sldId="320"/>
            <ac:spMk id="57" creationId="{6C01550E-2A60-24E5-C10B-671BC738F57C}"/>
          </ac:spMkLst>
        </pc:spChg>
        <pc:spChg chg="add mod">
          <ac:chgData name="ALDO RAZIEL HERNANDEZ ALVAREZ" userId="5bf40253-5cfa-4473-9e63-9d01842aff24" providerId="ADAL" clId="{D1402C7F-FAD6-478A-A7D8-83207CE7146C}" dt="2023-12-05T03:13:54.907" v="16" actId="1076"/>
          <ac:spMkLst>
            <pc:docMk/>
            <pc:sldMk cId="2436766276" sldId="320"/>
            <ac:spMk id="58" creationId="{968C2E0F-0593-3749-327D-C30FB142635A}"/>
          </ac:spMkLst>
        </pc:spChg>
        <pc:spChg chg="add mod">
          <ac:chgData name="ALDO RAZIEL HERNANDEZ ALVAREZ" userId="5bf40253-5cfa-4473-9e63-9d01842aff24" providerId="ADAL" clId="{D1402C7F-FAD6-478A-A7D8-83207CE7146C}" dt="2023-12-05T03:13:54.907" v="16" actId="1076"/>
          <ac:spMkLst>
            <pc:docMk/>
            <pc:sldMk cId="2436766276" sldId="320"/>
            <ac:spMk id="59" creationId="{51432AD8-C926-99BD-C5CA-6BB6F9D90F15}"/>
          </ac:spMkLst>
        </pc:spChg>
        <pc:spChg chg="add mod">
          <ac:chgData name="ALDO RAZIEL HERNANDEZ ALVAREZ" userId="5bf40253-5cfa-4473-9e63-9d01842aff24" providerId="ADAL" clId="{D1402C7F-FAD6-478A-A7D8-83207CE7146C}" dt="2023-12-05T03:13:54.907" v="16" actId="1076"/>
          <ac:spMkLst>
            <pc:docMk/>
            <pc:sldMk cId="2436766276" sldId="320"/>
            <ac:spMk id="60" creationId="{3D81C15C-F3BE-0366-16C9-0BBD8B50DDBE}"/>
          </ac:spMkLst>
        </pc:spChg>
        <pc:spChg chg="add mod">
          <ac:chgData name="ALDO RAZIEL HERNANDEZ ALVAREZ" userId="5bf40253-5cfa-4473-9e63-9d01842aff24" providerId="ADAL" clId="{D1402C7F-FAD6-478A-A7D8-83207CE7146C}" dt="2023-12-05T03:13:54.907" v="16" actId="1076"/>
          <ac:spMkLst>
            <pc:docMk/>
            <pc:sldMk cId="2436766276" sldId="320"/>
            <ac:spMk id="63" creationId="{391A0F7B-BCBD-4DBB-1496-984BFD525F92}"/>
          </ac:spMkLst>
        </pc:spChg>
        <pc:spChg chg="add mod">
          <ac:chgData name="ALDO RAZIEL HERNANDEZ ALVAREZ" userId="5bf40253-5cfa-4473-9e63-9d01842aff24" providerId="ADAL" clId="{D1402C7F-FAD6-478A-A7D8-83207CE7146C}" dt="2023-12-05T03:13:54.907" v="16" actId="1076"/>
          <ac:spMkLst>
            <pc:docMk/>
            <pc:sldMk cId="2436766276" sldId="320"/>
            <ac:spMk id="65" creationId="{02AB0E25-1753-4503-0F05-C35AD2D8B1DA}"/>
          </ac:spMkLst>
        </pc:spChg>
        <pc:spChg chg="add mod">
          <ac:chgData name="ALDO RAZIEL HERNANDEZ ALVAREZ" userId="5bf40253-5cfa-4473-9e63-9d01842aff24" providerId="ADAL" clId="{D1402C7F-FAD6-478A-A7D8-83207CE7146C}" dt="2023-12-05T03:13:54.907" v="16" actId="1076"/>
          <ac:spMkLst>
            <pc:docMk/>
            <pc:sldMk cId="2436766276" sldId="320"/>
            <ac:spMk id="67" creationId="{C9A666CF-3D36-2E13-676B-00C9BB8CC293}"/>
          </ac:spMkLst>
        </pc:spChg>
        <pc:spChg chg="add mod">
          <ac:chgData name="ALDO RAZIEL HERNANDEZ ALVAREZ" userId="5bf40253-5cfa-4473-9e63-9d01842aff24" providerId="ADAL" clId="{D1402C7F-FAD6-478A-A7D8-83207CE7146C}" dt="2023-12-05T03:13:54.907" v="16" actId="1076"/>
          <ac:spMkLst>
            <pc:docMk/>
            <pc:sldMk cId="2436766276" sldId="320"/>
            <ac:spMk id="68" creationId="{E8D10578-1D5A-75E0-0895-E191470EC989}"/>
          </ac:spMkLst>
        </pc:spChg>
        <pc:spChg chg="add mod">
          <ac:chgData name="ALDO RAZIEL HERNANDEZ ALVAREZ" userId="5bf40253-5cfa-4473-9e63-9d01842aff24" providerId="ADAL" clId="{D1402C7F-FAD6-478A-A7D8-83207CE7146C}" dt="2023-12-05T03:13:54.907" v="16" actId="1076"/>
          <ac:spMkLst>
            <pc:docMk/>
            <pc:sldMk cId="2436766276" sldId="320"/>
            <ac:spMk id="69" creationId="{77A84F72-7266-CCD0-169C-06F9B1E67A6A}"/>
          </ac:spMkLst>
        </pc:spChg>
        <pc:spChg chg="add mod">
          <ac:chgData name="ALDO RAZIEL HERNANDEZ ALVAREZ" userId="5bf40253-5cfa-4473-9e63-9d01842aff24" providerId="ADAL" clId="{D1402C7F-FAD6-478A-A7D8-83207CE7146C}" dt="2023-12-05T03:13:54.907" v="16" actId="1076"/>
          <ac:spMkLst>
            <pc:docMk/>
            <pc:sldMk cId="2436766276" sldId="320"/>
            <ac:spMk id="70" creationId="{FFE5910A-7A30-21A6-1C0B-6F36294FF05D}"/>
          </ac:spMkLst>
        </pc:spChg>
        <pc:spChg chg="add mod">
          <ac:chgData name="ALDO RAZIEL HERNANDEZ ALVAREZ" userId="5bf40253-5cfa-4473-9e63-9d01842aff24" providerId="ADAL" clId="{D1402C7F-FAD6-478A-A7D8-83207CE7146C}" dt="2023-12-05T03:13:54.907" v="16" actId="1076"/>
          <ac:spMkLst>
            <pc:docMk/>
            <pc:sldMk cId="2436766276" sldId="320"/>
            <ac:spMk id="71" creationId="{3A9128C8-E237-7111-58AB-640170A78284}"/>
          </ac:spMkLst>
        </pc:spChg>
        <pc:cxnChg chg="add del mod">
          <ac:chgData name="ALDO RAZIEL HERNANDEZ ALVAREZ" userId="5bf40253-5cfa-4473-9e63-9d01842aff24" providerId="ADAL" clId="{D1402C7F-FAD6-478A-A7D8-83207CE7146C}" dt="2023-12-05T03:13:18.455" v="8"/>
          <ac:cxnSpMkLst>
            <pc:docMk/>
            <pc:sldMk cId="2436766276" sldId="320"/>
            <ac:cxnSpMk id="3" creationId="{80FA80F3-C6EB-117D-1934-8F1538B59D59}"/>
          </ac:cxnSpMkLst>
        </pc:cxnChg>
        <pc:cxnChg chg="add del mod">
          <ac:chgData name="ALDO RAZIEL HERNANDEZ ALVAREZ" userId="5bf40253-5cfa-4473-9e63-9d01842aff24" providerId="ADAL" clId="{D1402C7F-FAD6-478A-A7D8-83207CE7146C}" dt="2023-12-05T03:13:18.455" v="8"/>
          <ac:cxnSpMkLst>
            <pc:docMk/>
            <pc:sldMk cId="2436766276" sldId="320"/>
            <ac:cxnSpMk id="4" creationId="{7A7F3E36-9004-BACB-749E-1D329A875AA0}"/>
          </ac:cxnSpMkLst>
        </pc:cxnChg>
        <pc:cxnChg chg="del">
          <ac:chgData name="ALDO RAZIEL HERNANDEZ ALVAREZ" userId="5bf40253-5cfa-4473-9e63-9d01842aff24" providerId="ADAL" clId="{D1402C7F-FAD6-478A-A7D8-83207CE7146C}" dt="2023-12-05T03:13:14.058" v="6" actId="478"/>
          <ac:cxnSpMkLst>
            <pc:docMk/>
            <pc:sldMk cId="2436766276" sldId="320"/>
            <ac:cxnSpMk id="8" creationId="{5B2478A7-747A-4C70-A52B-4A9CD3A95B5C}"/>
          </ac:cxnSpMkLst>
        </pc:cxnChg>
        <pc:cxnChg chg="del">
          <ac:chgData name="ALDO RAZIEL HERNANDEZ ALVAREZ" userId="5bf40253-5cfa-4473-9e63-9d01842aff24" providerId="ADAL" clId="{D1402C7F-FAD6-478A-A7D8-83207CE7146C}" dt="2023-12-05T03:13:14.058" v="6" actId="478"/>
          <ac:cxnSpMkLst>
            <pc:docMk/>
            <pc:sldMk cId="2436766276" sldId="320"/>
            <ac:cxnSpMk id="9" creationId="{335A4CBD-336B-4D05-9217-510898EA0CF4}"/>
          </ac:cxnSpMkLst>
        </pc:cxnChg>
        <pc:cxnChg chg="del">
          <ac:chgData name="ALDO RAZIEL HERNANDEZ ALVAREZ" userId="5bf40253-5cfa-4473-9e63-9d01842aff24" providerId="ADAL" clId="{D1402C7F-FAD6-478A-A7D8-83207CE7146C}" dt="2023-12-05T03:13:14.058" v="6" actId="478"/>
          <ac:cxnSpMkLst>
            <pc:docMk/>
            <pc:sldMk cId="2436766276" sldId="320"/>
            <ac:cxnSpMk id="14" creationId="{BCAA60DE-81DB-4B7B-BF17-A9215584F239}"/>
          </ac:cxnSpMkLst>
        </pc:cxnChg>
        <pc:cxnChg chg="del">
          <ac:chgData name="ALDO RAZIEL HERNANDEZ ALVAREZ" userId="5bf40253-5cfa-4473-9e63-9d01842aff24" providerId="ADAL" clId="{D1402C7F-FAD6-478A-A7D8-83207CE7146C}" dt="2023-12-05T03:13:14.058" v="6" actId="478"/>
          <ac:cxnSpMkLst>
            <pc:docMk/>
            <pc:sldMk cId="2436766276" sldId="320"/>
            <ac:cxnSpMk id="15" creationId="{41BBA337-2F8F-498A-AD3B-3489549D8162}"/>
          </ac:cxnSpMkLst>
        </pc:cxnChg>
        <pc:cxnChg chg="del">
          <ac:chgData name="ALDO RAZIEL HERNANDEZ ALVAREZ" userId="5bf40253-5cfa-4473-9e63-9d01842aff24" providerId="ADAL" clId="{D1402C7F-FAD6-478A-A7D8-83207CE7146C}" dt="2023-12-05T03:13:14.058" v="6" actId="478"/>
          <ac:cxnSpMkLst>
            <pc:docMk/>
            <pc:sldMk cId="2436766276" sldId="320"/>
            <ac:cxnSpMk id="17" creationId="{41D342C9-716A-47C9-A5A0-12FE96A34EBD}"/>
          </ac:cxnSpMkLst>
        </pc:cxnChg>
        <pc:cxnChg chg="del">
          <ac:chgData name="ALDO RAZIEL HERNANDEZ ALVAREZ" userId="5bf40253-5cfa-4473-9e63-9d01842aff24" providerId="ADAL" clId="{D1402C7F-FAD6-478A-A7D8-83207CE7146C}" dt="2023-12-05T03:13:14.058" v="6" actId="478"/>
          <ac:cxnSpMkLst>
            <pc:docMk/>
            <pc:sldMk cId="2436766276" sldId="320"/>
            <ac:cxnSpMk id="19" creationId="{859BAE6D-DD14-47CC-9587-87D35D9ADBA3}"/>
          </ac:cxnSpMkLst>
        </pc:cxnChg>
        <pc:cxnChg chg="add del mod">
          <ac:chgData name="ALDO RAZIEL HERNANDEZ ALVAREZ" userId="5bf40253-5cfa-4473-9e63-9d01842aff24" providerId="ADAL" clId="{D1402C7F-FAD6-478A-A7D8-83207CE7146C}" dt="2023-12-05T03:13:18.455" v="8"/>
          <ac:cxnSpMkLst>
            <pc:docMk/>
            <pc:sldMk cId="2436766276" sldId="320"/>
            <ac:cxnSpMk id="27" creationId="{B7950023-6315-E2D5-AC61-3F7B6F2D2600}"/>
          </ac:cxnSpMkLst>
        </pc:cxnChg>
        <pc:cxnChg chg="add del mod">
          <ac:chgData name="ALDO RAZIEL HERNANDEZ ALVAREZ" userId="5bf40253-5cfa-4473-9e63-9d01842aff24" providerId="ADAL" clId="{D1402C7F-FAD6-478A-A7D8-83207CE7146C}" dt="2023-12-05T03:13:18.455" v="8"/>
          <ac:cxnSpMkLst>
            <pc:docMk/>
            <pc:sldMk cId="2436766276" sldId="320"/>
            <ac:cxnSpMk id="28" creationId="{CF1073E9-C037-01F9-B0F0-021F213C41E1}"/>
          </ac:cxnSpMkLst>
        </pc:cxnChg>
        <pc:cxnChg chg="add del mod">
          <ac:chgData name="ALDO RAZIEL HERNANDEZ ALVAREZ" userId="5bf40253-5cfa-4473-9e63-9d01842aff24" providerId="ADAL" clId="{D1402C7F-FAD6-478A-A7D8-83207CE7146C}" dt="2023-12-05T03:13:18.455" v="8"/>
          <ac:cxnSpMkLst>
            <pc:docMk/>
            <pc:sldMk cId="2436766276" sldId="320"/>
            <ac:cxnSpMk id="30" creationId="{6A5ECA83-B145-C2D8-505D-80DBF10EE701}"/>
          </ac:cxnSpMkLst>
        </pc:cxnChg>
        <pc:cxnChg chg="add del mod">
          <ac:chgData name="ALDO RAZIEL HERNANDEZ ALVAREZ" userId="5bf40253-5cfa-4473-9e63-9d01842aff24" providerId="ADAL" clId="{D1402C7F-FAD6-478A-A7D8-83207CE7146C}" dt="2023-12-05T03:13:18.455" v="8"/>
          <ac:cxnSpMkLst>
            <pc:docMk/>
            <pc:sldMk cId="2436766276" sldId="320"/>
            <ac:cxnSpMk id="32" creationId="{0CEB0FE2-745D-E203-FC33-698FDAAA5CAC}"/>
          </ac:cxnSpMkLst>
        </pc:cxnChg>
        <pc:cxnChg chg="add del mod">
          <ac:chgData name="ALDO RAZIEL HERNANDEZ ALVAREZ" userId="5bf40253-5cfa-4473-9e63-9d01842aff24" providerId="ADAL" clId="{D1402C7F-FAD6-478A-A7D8-83207CE7146C}" dt="2023-12-05T03:13:45.976" v="14"/>
          <ac:cxnSpMkLst>
            <pc:docMk/>
            <pc:sldMk cId="2436766276" sldId="320"/>
            <ac:cxnSpMk id="38" creationId="{C43607E3-6DE3-E3EC-F026-2E256FE634CA}"/>
          </ac:cxnSpMkLst>
        </pc:cxnChg>
        <pc:cxnChg chg="add del mod">
          <ac:chgData name="ALDO RAZIEL HERNANDEZ ALVAREZ" userId="5bf40253-5cfa-4473-9e63-9d01842aff24" providerId="ADAL" clId="{D1402C7F-FAD6-478A-A7D8-83207CE7146C}" dt="2023-12-05T03:13:45.976" v="14"/>
          <ac:cxnSpMkLst>
            <pc:docMk/>
            <pc:sldMk cId="2436766276" sldId="320"/>
            <ac:cxnSpMk id="39" creationId="{A6B2D54D-0345-63A2-A922-4F1A77A81765}"/>
          </ac:cxnSpMkLst>
        </pc:cxnChg>
        <pc:cxnChg chg="add del mod">
          <ac:chgData name="ALDO RAZIEL HERNANDEZ ALVAREZ" userId="5bf40253-5cfa-4473-9e63-9d01842aff24" providerId="ADAL" clId="{D1402C7F-FAD6-478A-A7D8-83207CE7146C}" dt="2023-12-05T03:13:45.976" v="14"/>
          <ac:cxnSpMkLst>
            <pc:docMk/>
            <pc:sldMk cId="2436766276" sldId="320"/>
            <ac:cxnSpMk id="44" creationId="{54798726-82EC-46BA-B895-933E031D9229}"/>
          </ac:cxnSpMkLst>
        </pc:cxnChg>
        <pc:cxnChg chg="add del mod">
          <ac:chgData name="ALDO RAZIEL HERNANDEZ ALVAREZ" userId="5bf40253-5cfa-4473-9e63-9d01842aff24" providerId="ADAL" clId="{D1402C7F-FAD6-478A-A7D8-83207CE7146C}" dt="2023-12-05T03:13:45.976" v="14"/>
          <ac:cxnSpMkLst>
            <pc:docMk/>
            <pc:sldMk cId="2436766276" sldId="320"/>
            <ac:cxnSpMk id="45" creationId="{559130A4-2A3F-74CF-08E3-54F6316E4025}"/>
          </ac:cxnSpMkLst>
        </pc:cxnChg>
        <pc:cxnChg chg="add del mod">
          <ac:chgData name="ALDO RAZIEL HERNANDEZ ALVAREZ" userId="5bf40253-5cfa-4473-9e63-9d01842aff24" providerId="ADAL" clId="{D1402C7F-FAD6-478A-A7D8-83207CE7146C}" dt="2023-12-05T03:13:45.976" v="14"/>
          <ac:cxnSpMkLst>
            <pc:docMk/>
            <pc:sldMk cId="2436766276" sldId="320"/>
            <ac:cxnSpMk id="47" creationId="{148312FE-0DA7-8B37-9CEE-1020C564BE8E}"/>
          </ac:cxnSpMkLst>
        </pc:cxnChg>
        <pc:cxnChg chg="add del mod">
          <ac:chgData name="ALDO RAZIEL HERNANDEZ ALVAREZ" userId="5bf40253-5cfa-4473-9e63-9d01842aff24" providerId="ADAL" clId="{D1402C7F-FAD6-478A-A7D8-83207CE7146C}" dt="2023-12-05T03:13:45.976" v="14"/>
          <ac:cxnSpMkLst>
            <pc:docMk/>
            <pc:sldMk cId="2436766276" sldId="320"/>
            <ac:cxnSpMk id="49" creationId="{A3684FDD-F8A2-7A71-D221-8213DF1BDE83}"/>
          </ac:cxnSpMkLst>
        </pc:cxnChg>
        <pc:cxnChg chg="add mod">
          <ac:chgData name="ALDO RAZIEL HERNANDEZ ALVAREZ" userId="5bf40253-5cfa-4473-9e63-9d01842aff24" providerId="ADAL" clId="{D1402C7F-FAD6-478A-A7D8-83207CE7146C}" dt="2023-12-05T03:13:54.907" v="16" actId="1076"/>
          <ac:cxnSpMkLst>
            <pc:docMk/>
            <pc:sldMk cId="2436766276" sldId="320"/>
            <ac:cxnSpMk id="55" creationId="{2A1BA39E-79E8-5A57-68D9-E4830B8E924F}"/>
          </ac:cxnSpMkLst>
        </pc:cxnChg>
        <pc:cxnChg chg="add mod">
          <ac:chgData name="ALDO RAZIEL HERNANDEZ ALVAREZ" userId="5bf40253-5cfa-4473-9e63-9d01842aff24" providerId="ADAL" clId="{D1402C7F-FAD6-478A-A7D8-83207CE7146C}" dt="2023-12-05T03:13:54.907" v="16" actId="1076"/>
          <ac:cxnSpMkLst>
            <pc:docMk/>
            <pc:sldMk cId="2436766276" sldId="320"/>
            <ac:cxnSpMk id="56" creationId="{548311A0-FD52-5F03-D76D-F67237FC1EF0}"/>
          </ac:cxnSpMkLst>
        </pc:cxnChg>
        <pc:cxnChg chg="add mod">
          <ac:chgData name="ALDO RAZIEL HERNANDEZ ALVAREZ" userId="5bf40253-5cfa-4473-9e63-9d01842aff24" providerId="ADAL" clId="{D1402C7F-FAD6-478A-A7D8-83207CE7146C}" dt="2023-12-05T03:13:54.907" v="16" actId="1076"/>
          <ac:cxnSpMkLst>
            <pc:docMk/>
            <pc:sldMk cId="2436766276" sldId="320"/>
            <ac:cxnSpMk id="61" creationId="{5EEC68FB-9FEF-A7AB-75AE-CAE68B943895}"/>
          </ac:cxnSpMkLst>
        </pc:cxnChg>
        <pc:cxnChg chg="add mod">
          <ac:chgData name="ALDO RAZIEL HERNANDEZ ALVAREZ" userId="5bf40253-5cfa-4473-9e63-9d01842aff24" providerId="ADAL" clId="{D1402C7F-FAD6-478A-A7D8-83207CE7146C}" dt="2023-12-05T03:13:54.907" v="16" actId="1076"/>
          <ac:cxnSpMkLst>
            <pc:docMk/>
            <pc:sldMk cId="2436766276" sldId="320"/>
            <ac:cxnSpMk id="62" creationId="{2B2BF7EE-9521-FC5C-C9E2-AD5BDA4F6D2F}"/>
          </ac:cxnSpMkLst>
        </pc:cxnChg>
        <pc:cxnChg chg="add mod">
          <ac:chgData name="ALDO RAZIEL HERNANDEZ ALVAREZ" userId="5bf40253-5cfa-4473-9e63-9d01842aff24" providerId="ADAL" clId="{D1402C7F-FAD6-478A-A7D8-83207CE7146C}" dt="2023-12-05T03:13:54.907" v="16" actId="1076"/>
          <ac:cxnSpMkLst>
            <pc:docMk/>
            <pc:sldMk cId="2436766276" sldId="320"/>
            <ac:cxnSpMk id="64" creationId="{7E042120-BE70-3288-D4AB-2058D98A922F}"/>
          </ac:cxnSpMkLst>
        </pc:cxnChg>
        <pc:cxnChg chg="add mod">
          <ac:chgData name="ALDO RAZIEL HERNANDEZ ALVAREZ" userId="5bf40253-5cfa-4473-9e63-9d01842aff24" providerId="ADAL" clId="{D1402C7F-FAD6-478A-A7D8-83207CE7146C}" dt="2023-12-05T03:13:54.907" v="16" actId="1076"/>
          <ac:cxnSpMkLst>
            <pc:docMk/>
            <pc:sldMk cId="2436766276" sldId="320"/>
            <ac:cxnSpMk id="66" creationId="{333CA9B5-1309-8232-5FE8-7C30A3C0DE30}"/>
          </ac:cxnSpMkLst>
        </pc:cxnChg>
      </pc:sldChg>
      <pc:sldChg chg="addSp modSp mod ord">
        <pc:chgData name="ALDO RAZIEL HERNANDEZ ALVAREZ" userId="5bf40253-5cfa-4473-9e63-9d01842aff24" providerId="ADAL" clId="{D1402C7F-FAD6-478A-A7D8-83207CE7146C}" dt="2023-12-05T03:37:28.993" v="263"/>
        <pc:sldMkLst>
          <pc:docMk/>
          <pc:sldMk cId="1420252559" sldId="321"/>
        </pc:sldMkLst>
        <pc:spChg chg="mod">
          <ac:chgData name="ALDO RAZIEL HERNANDEZ ALVAREZ" userId="5bf40253-5cfa-4473-9e63-9d01842aff24" providerId="ADAL" clId="{D1402C7F-FAD6-478A-A7D8-83207CE7146C}" dt="2023-12-05T03:17:16.112" v="83" actId="6549"/>
          <ac:spMkLst>
            <pc:docMk/>
            <pc:sldMk cId="1420252559" sldId="321"/>
            <ac:spMk id="7" creationId="{B0CA970E-796E-4258-8457-D1CEF7B4B866}"/>
          </ac:spMkLst>
        </pc:spChg>
        <pc:spChg chg="add mod">
          <ac:chgData name="ALDO RAZIEL HERNANDEZ ALVAREZ" userId="5bf40253-5cfa-4473-9e63-9d01842aff24" providerId="ADAL" clId="{D1402C7F-FAD6-478A-A7D8-83207CE7146C}" dt="2023-12-05T03:17:41.211" v="85" actId="1076"/>
          <ac:spMkLst>
            <pc:docMk/>
            <pc:sldMk cId="1420252559" sldId="321"/>
            <ac:spMk id="8" creationId="{A992D663-072D-3153-9435-268351237965}"/>
          </ac:spMkLst>
        </pc:spChg>
        <pc:spChg chg="add mod">
          <ac:chgData name="ALDO RAZIEL HERNANDEZ ALVAREZ" userId="5bf40253-5cfa-4473-9e63-9d01842aff24" providerId="ADAL" clId="{D1402C7F-FAD6-478A-A7D8-83207CE7146C}" dt="2023-12-05T03:17:41.211" v="85" actId="1076"/>
          <ac:spMkLst>
            <pc:docMk/>
            <pc:sldMk cId="1420252559" sldId="321"/>
            <ac:spMk id="9" creationId="{54B87986-304B-DD11-1524-0146E79912F2}"/>
          </ac:spMkLst>
        </pc:spChg>
        <pc:spChg chg="add mod">
          <ac:chgData name="ALDO RAZIEL HERNANDEZ ALVAREZ" userId="5bf40253-5cfa-4473-9e63-9d01842aff24" providerId="ADAL" clId="{D1402C7F-FAD6-478A-A7D8-83207CE7146C}" dt="2023-12-05T03:18:18.937" v="102" actId="1037"/>
          <ac:spMkLst>
            <pc:docMk/>
            <pc:sldMk cId="1420252559" sldId="321"/>
            <ac:spMk id="10" creationId="{A4E7759A-7A7E-33FB-AF15-275A38ACF408}"/>
          </ac:spMkLst>
        </pc:spChg>
        <pc:spChg chg="add mod">
          <ac:chgData name="ALDO RAZIEL HERNANDEZ ALVAREZ" userId="5bf40253-5cfa-4473-9e63-9d01842aff24" providerId="ADAL" clId="{D1402C7F-FAD6-478A-A7D8-83207CE7146C}" dt="2023-12-05T03:17:41.211" v="85" actId="1076"/>
          <ac:spMkLst>
            <pc:docMk/>
            <pc:sldMk cId="1420252559" sldId="321"/>
            <ac:spMk id="11" creationId="{784AFCBD-4156-C396-6349-8D4C7720917A}"/>
          </ac:spMkLst>
        </pc:spChg>
        <pc:spChg chg="add mod">
          <ac:chgData name="ALDO RAZIEL HERNANDEZ ALVAREZ" userId="5bf40253-5cfa-4473-9e63-9d01842aff24" providerId="ADAL" clId="{D1402C7F-FAD6-478A-A7D8-83207CE7146C}" dt="2023-12-05T03:17:41.211" v="85" actId="1076"/>
          <ac:spMkLst>
            <pc:docMk/>
            <pc:sldMk cId="1420252559" sldId="321"/>
            <ac:spMk id="12" creationId="{934493E6-E741-DEE9-80BB-BD56F28FFE6A}"/>
          </ac:spMkLst>
        </pc:spChg>
        <pc:spChg chg="add mod">
          <ac:chgData name="ALDO RAZIEL HERNANDEZ ALVAREZ" userId="5bf40253-5cfa-4473-9e63-9d01842aff24" providerId="ADAL" clId="{D1402C7F-FAD6-478A-A7D8-83207CE7146C}" dt="2023-12-05T03:18:14.015" v="98" actId="1037"/>
          <ac:spMkLst>
            <pc:docMk/>
            <pc:sldMk cId="1420252559" sldId="321"/>
            <ac:spMk id="15" creationId="{A8F8A010-75BE-84F8-FFD4-FF5B3C0EB93E}"/>
          </ac:spMkLst>
        </pc:spChg>
        <pc:spChg chg="add mod">
          <ac:chgData name="ALDO RAZIEL HERNANDEZ ALVAREZ" userId="5bf40253-5cfa-4473-9e63-9d01842aff24" providerId="ADAL" clId="{D1402C7F-FAD6-478A-A7D8-83207CE7146C}" dt="2023-12-05T03:17:59.115" v="86" actId="1076"/>
          <ac:spMkLst>
            <pc:docMk/>
            <pc:sldMk cId="1420252559" sldId="321"/>
            <ac:spMk id="17" creationId="{8EFC1175-F7BB-5A5E-399C-8A0FF5488C98}"/>
          </ac:spMkLst>
        </pc:spChg>
        <pc:spChg chg="add mod">
          <ac:chgData name="ALDO RAZIEL HERNANDEZ ALVAREZ" userId="5bf40253-5cfa-4473-9e63-9d01842aff24" providerId="ADAL" clId="{D1402C7F-FAD6-478A-A7D8-83207CE7146C}" dt="2023-12-05T03:17:59.115" v="86" actId="1076"/>
          <ac:spMkLst>
            <pc:docMk/>
            <pc:sldMk cId="1420252559" sldId="321"/>
            <ac:spMk id="19" creationId="{89903D10-48CE-F8F2-B9ED-E44A31031C7E}"/>
          </ac:spMkLst>
        </pc:spChg>
        <pc:spChg chg="add mod">
          <ac:chgData name="ALDO RAZIEL HERNANDEZ ALVAREZ" userId="5bf40253-5cfa-4473-9e63-9d01842aff24" providerId="ADAL" clId="{D1402C7F-FAD6-478A-A7D8-83207CE7146C}" dt="2023-12-05T03:17:59.115" v="86" actId="1076"/>
          <ac:spMkLst>
            <pc:docMk/>
            <pc:sldMk cId="1420252559" sldId="321"/>
            <ac:spMk id="20" creationId="{6222EAFA-ECBA-976A-F678-0DD870DC683E}"/>
          </ac:spMkLst>
        </pc:spChg>
        <pc:spChg chg="add mod">
          <ac:chgData name="ALDO RAZIEL HERNANDEZ ALVAREZ" userId="5bf40253-5cfa-4473-9e63-9d01842aff24" providerId="ADAL" clId="{D1402C7F-FAD6-478A-A7D8-83207CE7146C}" dt="2023-12-05T03:17:59.115" v="86" actId="1076"/>
          <ac:spMkLst>
            <pc:docMk/>
            <pc:sldMk cId="1420252559" sldId="321"/>
            <ac:spMk id="22" creationId="{C5BDE0DD-50FF-E637-231A-95B6CACEED76}"/>
          </ac:spMkLst>
        </pc:spChg>
        <pc:spChg chg="add mod">
          <ac:chgData name="ALDO RAZIEL HERNANDEZ ALVAREZ" userId="5bf40253-5cfa-4473-9e63-9d01842aff24" providerId="ADAL" clId="{D1402C7F-FAD6-478A-A7D8-83207CE7146C}" dt="2023-12-05T03:17:41.211" v="85" actId="1076"/>
          <ac:spMkLst>
            <pc:docMk/>
            <pc:sldMk cId="1420252559" sldId="321"/>
            <ac:spMk id="23" creationId="{E0D4468E-FC56-E20A-CC20-47698B080A26}"/>
          </ac:spMkLst>
        </pc:spChg>
        <pc:cxnChg chg="add mod">
          <ac:chgData name="ALDO RAZIEL HERNANDEZ ALVAREZ" userId="5bf40253-5cfa-4473-9e63-9d01842aff24" providerId="ADAL" clId="{D1402C7F-FAD6-478A-A7D8-83207CE7146C}" dt="2023-12-05T03:17:41.211" v="85" actId="1076"/>
          <ac:cxnSpMkLst>
            <pc:docMk/>
            <pc:sldMk cId="1420252559" sldId="321"/>
            <ac:cxnSpMk id="3" creationId="{F20840F4-7C26-F63A-B224-6C14AC193A0C}"/>
          </ac:cxnSpMkLst>
        </pc:cxnChg>
        <pc:cxnChg chg="add mod">
          <ac:chgData name="ALDO RAZIEL HERNANDEZ ALVAREZ" userId="5bf40253-5cfa-4473-9e63-9d01842aff24" providerId="ADAL" clId="{D1402C7F-FAD6-478A-A7D8-83207CE7146C}" dt="2023-12-05T03:17:41.211" v="85" actId="1076"/>
          <ac:cxnSpMkLst>
            <pc:docMk/>
            <pc:sldMk cId="1420252559" sldId="321"/>
            <ac:cxnSpMk id="4" creationId="{96B34BB5-5DE8-B7EE-FE5F-E6804143416F}"/>
          </ac:cxnSpMkLst>
        </pc:cxnChg>
        <pc:cxnChg chg="add mod">
          <ac:chgData name="ALDO RAZIEL HERNANDEZ ALVAREZ" userId="5bf40253-5cfa-4473-9e63-9d01842aff24" providerId="ADAL" clId="{D1402C7F-FAD6-478A-A7D8-83207CE7146C}" dt="2023-12-05T03:17:41.211" v="85" actId="1076"/>
          <ac:cxnSpMkLst>
            <pc:docMk/>
            <pc:sldMk cId="1420252559" sldId="321"/>
            <ac:cxnSpMk id="13" creationId="{E11369AE-815E-97E6-5BD1-1501D06108AC}"/>
          </ac:cxnSpMkLst>
        </pc:cxnChg>
        <pc:cxnChg chg="add mod">
          <ac:chgData name="ALDO RAZIEL HERNANDEZ ALVAREZ" userId="5bf40253-5cfa-4473-9e63-9d01842aff24" providerId="ADAL" clId="{D1402C7F-FAD6-478A-A7D8-83207CE7146C}" dt="2023-12-05T03:17:41.211" v="85" actId="1076"/>
          <ac:cxnSpMkLst>
            <pc:docMk/>
            <pc:sldMk cId="1420252559" sldId="321"/>
            <ac:cxnSpMk id="14" creationId="{C4A9955E-04AA-FC1E-E109-2F9AC531CED3}"/>
          </ac:cxnSpMkLst>
        </pc:cxnChg>
        <pc:cxnChg chg="add mod">
          <ac:chgData name="ALDO RAZIEL HERNANDEZ ALVAREZ" userId="5bf40253-5cfa-4473-9e63-9d01842aff24" providerId="ADAL" clId="{D1402C7F-FAD6-478A-A7D8-83207CE7146C}" dt="2023-12-05T03:17:41.211" v="85" actId="1076"/>
          <ac:cxnSpMkLst>
            <pc:docMk/>
            <pc:sldMk cId="1420252559" sldId="321"/>
            <ac:cxnSpMk id="16" creationId="{217E8EA6-B07A-2542-EFC7-6987A1E85401}"/>
          </ac:cxnSpMkLst>
        </pc:cxnChg>
        <pc:cxnChg chg="add mod">
          <ac:chgData name="ALDO RAZIEL HERNANDEZ ALVAREZ" userId="5bf40253-5cfa-4473-9e63-9d01842aff24" providerId="ADAL" clId="{D1402C7F-FAD6-478A-A7D8-83207CE7146C}" dt="2023-12-05T03:17:41.211" v="85" actId="1076"/>
          <ac:cxnSpMkLst>
            <pc:docMk/>
            <pc:sldMk cId="1420252559" sldId="321"/>
            <ac:cxnSpMk id="18" creationId="{4BE1A565-E37F-6EE8-A4E8-B22FDBBBA05A}"/>
          </ac:cxnSpMkLst>
        </pc:cxnChg>
        <pc:cxnChg chg="add mod">
          <ac:chgData name="ALDO RAZIEL HERNANDEZ ALVAREZ" userId="5bf40253-5cfa-4473-9e63-9d01842aff24" providerId="ADAL" clId="{D1402C7F-FAD6-478A-A7D8-83207CE7146C}" dt="2023-12-05T03:17:41.211" v="85" actId="1076"/>
          <ac:cxnSpMkLst>
            <pc:docMk/>
            <pc:sldMk cId="1420252559" sldId="321"/>
            <ac:cxnSpMk id="21" creationId="{4A93AEB0-636B-EFFB-D57E-2F6A20B0694A}"/>
          </ac:cxnSpMkLst>
        </pc:cxnChg>
      </pc:sldChg>
      <pc:sldChg chg="addSp modSp mod ord">
        <pc:chgData name="ALDO RAZIEL HERNANDEZ ALVAREZ" userId="5bf40253-5cfa-4473-9e63-9d01842aff24" providerId="ADAL" clId="{D1402C7F-FAD6-478A-A7D8-83207CE7146C}" dt="2023-12-05T03:38:39.265" v="265"/>
        <pc:sldMkLst>
          <pc:docMk/>
          <pc:sldMk cId="3116095951" sldId="322"/>
        </pc:sldMkLst>
        <pc:spChg chg="mod">
          <ac:chgData name="ALDO RAZIEL HERNANDEZ ALVAREZ" userId="5bf40253-5cfa-4473-9e63-9d01842aff24" providerId="ADAL" clId="{D1402C7F-FAD6-478A-A7D8-83207CE7146C}" dt="2023-12-05T03:21:55.421" v="155" actId="20577"/>
          <ac:spMkLst>
            <pc:docMk/>
            <pc:sldMk cId="3116095951" sldId="322"/>
            <ac:spMk id="7" creationId="{B0CA970E-796E-4258-8457-D1CEF7B4B866}"/>
          </ac:spMkLst>
        </pc:spChg>
        <pc:spChg chg="add mod">
          <ac:chgData name="ALDO RAZIEL HERNANDEZ ALVAREZ" userId="5bf40253-5cfa-4473-9e63-9d01842aff24" providerId="ADAL" clId="{D1402C7F-FAD6-478A-A7D8-83207CE7146C}" dt="2023-12-05T03:22:09.050" v="157" actId="1076"/>
          <ac:spMkLst>
            <pc:docMk/>
            <pc:sldMk cId="3116095951" sldId="322"/>
            <ac:spMk id="8" creationId="{CD7F8539-35DA-308A-8B8B-98C248DE1764}"/>
          </ac:spMkLst>
        </pc:spChg>
        <pc:spChg chg="add mod">
          <ac:chgData name="ALDO RAZIEL HERNANDEZ ALVAREZ" userId="5bf40253-5cfa-4473-9e63-9d01842aff24" providerId="ADAL" clId="{D1402C7F-FAD6-478A-A7D8-83207CE7146C}" dt="2023-12-05T03:22:09.050" v="157" actId="1076"/>
          <ac:spMkLst>
            <pc:docMk/>
            <pc:sldMk cId="3116095951" sldId="322"/>
            <ac:spMk id="9" creationId="{8FB176A7-4E39-2016-8517-11E43E9E0D09}"/>
          </ac:spMkLst>
        </pc:spChg>
        <pc:spChg chg="add mod">
          <ac:chgData name="ALDO RAZIEL HERNANDEZ ALVAREZ" userId="5bf40253-5cfa-4473-9e63-9d01842aff24" providerId="ADAL" clId="{D1402C7F-FAD6-478A-A7D8-83207CE7146C}" dt="2023-12-05T03:22:09.050" v="157" actId="1076"/>
          <ac:spMkLst>
            <pc:docMk/>
            <pc:sldMk cId="3116095951" sldId="322"/>
            <ac:spMk id="10" creationId="{1C495779-F01B-5EBA-4642-7640140D8966}"/>
          </ac:spMkLst>
        </pc:spChg>
        <pc:spChg chg="add mod">
          <ac:chgData name="ALDO RAZIEL HERNANDEZ ALVAREZ" userId="5bf40253-5cfa-4473-9e63-9d01842aff24" providerId="ADAL" clId="{D1402C7F-FAD6-478A-A7D8-83207CE7146C}" dt="2023-12-05T03:22:09.050" v="157" actId="1076"/>
          <ac:spMkLst>
            <pc:docMk/>
            <pc:sldMk cId="3116095951" sldId="322"/>
            <ac:spMk id="11" creationId="{153B6525-5390-F29D-1CE5-0AB1789B47C5}"/>
          </ac:spMkLst>
        </pc:spChg>
        <pc:spChg chg="add mod">
          <ac:chgData name="ALDO RAZIEL HERNANDEZ ALVAREZ" userId="5bf40253-5cfa-4473-9e63-9d01842aff24" providerId="ADAL" clId="{D1402C7F-FAD6-478A-A7D8-83207CE7146C}" dt="2023-12-05T03:22:18.929" v="158" actId="1076"/>
          <ac:spMkLst>
            <pc:docMk/>
            <pc:sldMk cId="3116095951" sldId="322"/>
            <ac:spMk id="14" creationId="{10140997-5E77-1275-1A59-F6B72960D53D}"/>
          </ac:spMkLst>
        </pc:spChg>
        <pc:spChg chg="add mod">
          <ac:chgData name="ALDO RAZIEL HERNANDEZ ALVAREZ" userId="5bf40253-5cfa-4473-9e63-9d01842aff24" providerId="ADAL" clId="{D1402C7F-FAD6-478A-A7D8-83207CE7146C}" dt="2023-12-05T03:22:09.050" v="157" actId="1076"/>
          <ac:spMkLst>
            <pc:docMk/>
            <pc:sldMk cId="3116095951" sldId="322"/>
            <ac:spMk id="16" creationId="{95CE8BCA-29D8-B633-EBED-1F2D5524EE72}"/>
          </ac:spMkLst>
        </pc:spChg>
        <pc:spChg chg="add mod">
          <ac:chgData name="ALDO RAZIEL HERNANDEZ ALVAREZ" userId="5bf40253-5cfa-4473-9e63-9d01842aff24" providerId="ADAL" clId="{D1402C7F-FAD6-478A-A7D8-83207CE7146C}" dt="2023-12-05T03:22:09.050" v="157" actId="1076"/>
          <ac:spMkLst>
            <pc:docMk/>
            <pc:sldMk cId="3116095951" sldId="322"/>
            <ac:spMk id="18" creationId="{255ACE09-4770-4861-1CBD-9B28FFC58782}"/>
          </ac:spMkLst>
        </pc:spChg>
        <pc:spChg chg="add mod">
          <ac:chgData name="ALDO RAZIEL HERNANDEZ ALVAREZ" userId="5bf40253-5cfa-4473-9e63-9d01842aff24" providerId="ADAL" clId="{D1402C7F-FAD6-478A-A7D8-83207CE7146C}" dt="2023-12-05T03:22:09.050" v="157" actId="1076"/>
          <ac:spMkLst>
            <pc:docMk/>
            <pc:sldMk cId="3116095951" sldId="322"/>
            <ac:spMk id="19" creationId="{2E3625B4-472E-CD43-7F19-BFC5CC3468E3}"/>
          </ac:spMkLst>
        </pc:spChg>
        <pc:spChg chg="add mod">
          <ac:chgData name="ALDO RAZIEL HERNANDEZ ALVAREZ" userId="5bf40253-5cfa-4473-9e63-9d01842aff24" providerId="ADAL" clId="{D1402C7F-FAD6-478A-A7D8-83207CE7146C}" dt="2023-12-05T03:22:09.050" v="157" actId="1076"/>
          <ac:spMkLst>
            <pc:docMk/>
            <pc:sldMk cId="3116095951" sldId="322"/>
            <ac:spMk id="20" creationId="{6026A1B7-7CCB-145D-5592-BB9E4F1CA731}"/>
          </ac:spMkLst>
        </pc:spChg>
        <pc:spChg chg="add mod">
          <ac:chgData name="ALDO RAZIEL HERNANDEZ ALVAREZ" userId="5bf40253-5cfa-4473-9e63-9d01842aff24" providerId="ADAL" clId="{D1402C7F-FAD6-478A-A7D8-83207CE7146C}" dt="2023-12-05T03:22:09.050" v="157" actId="1076"/>
          <ac:spMkLst>
            <pc:docMk/>
            <pc:sldMk cId="3116095951" sldId="322"/>
            <ac:spMk id="21" creationId="{FD1A9316-2072-90AA-75CB-55A8E4C0F380}"/>
          </ac:spMkLst>
        </pc:spChg>
        <pc:cxnChg chg="add mod">
          <ac:chgData name="ALDO RAZIEL HERNANDEZ ALVAREZ" userId="5bf40253-5cfa-4473-9e63-9d01842aff24" providerId="ADAL" clId="{D1402C7F-FAD6-478A-A7D8-83207CE7146C}" dt="2023-12-05T03:22:09.050" v="157" actId="1076"/>
          <ac:cxnSpMkLst>
            <pc:docMk/>
            <pc:sldMk cId="3116095951" sldId="322"/>
            <ac:cxnSpMk id="3" creationId="{42939701-4D85-C270-9F65-F8C766B42FB2}"/>
          </ac:cxnSpMkLst>
        </pc:cxnChg>
        <pc:cxnChg chg="add mod">
          <ac:chgData name="ALDO RAZIEL HERNANDEZ ALVAREZ" userId="5bf40253-5cfa-4473-9e63-9d01842aff24" providerId="ADAL" clId="{D1402C7F-FAD6-478A-A7D8-83207CE7146C}" dt="2023-12-05T03:22:09.050" v="157" actId="1076"/>
          <ac:cxnSpMkLst>
            <pc:docMk/>
            <pc:sldMk cId="3116095951" sldId="322"/>
            <ac:cxnSpMk id="4" creationId="{B0998E33-D7A6-02A4-B851-5D895BC48CBF}"/>
          </ac:cxnSpMkLst>
        </pc:cxnChg>
        <pc:cxnChg chg="add mod">
          <ac:chgData name="ALDO RAZIEL HERNANDEZ ALVAREZ" userId="5bf40253-5cfa-4473-9e63-9d01842aff24" providerId="ADAL" clId="{D1402C7F-FAD6-478A-A7D8-83207CE7146C}" dt="2023-12-05T03:22:09.050" v="157" actId="1076"/>
          <ac:cxnSpMkLst>
            <pc:docMk/>
            <pc:sldMk cId="3116095951" sldId="322"/>
            <ac:cxnSpMk id="12" creationId="{E4310169-56D9-58AA-A841-8112EF3BA306}"/>
          </ac:cxnSpMkLst>
        </pc:cxnChg>
        <pc:cxnChg chg="add mod">
          <ac:chgData name="ALDO RAZIEL HERNANDEZ ALVAREZ" userId="5bf40253-5cfa-4473-9e63-9d01842aff24" providerId="ADAL" clId="{D1402C7F-FAD6-478A-A7D8-83207CE7146C}" dt="2023-12-05T03:22:09.050" v="157" actId="1076"/>
          <ac:cxnSpMkLst>
            <pc:docMk/>
            <pc:sldMk cId="3116095951" sldId="322"/>
            <ac:cxnSpMk id="13" creationId="{9980643F-EB0F-5FD7-D952-4256D8662B90}"/>
          </ac:cxnSpMkLst>
        </pc:cxnChg>
        <pc:cxnChg chg="add mod">
          <ac:chgData name="ALDO RAZIEL HERNANDEZ ALVAREZ" userId="5bf40253-5cfa-4473-9e63-9d01842aff24" providerId="ADAL" clId="{D1402C7F-FAD6-478A-A7D8-83207CE7146C}" dt="2023-12-05T03:22:09.050" v="157" actId="1076"/>
          <ac:cxnSpMkLst>
            <pc:docMk/>
            <pc:sldMk cId="3116095951" sldId="322"/>
            <ac:cxnSpMk id="15" creationId="{232DB40E-5EB2-9529-775F-1C03E81076AB}"/>
          </ac:cxnSpMkLst>
        </pc:cxnChg>
        <pc:cxnChg chg="add mod">
          <ac:chgData name="ALDO RAZIEL HERNANDEZ ALVAREZ" userId="5bf40253-5cfa-4473-9e63-9d01842aff24" providerId="ADAL" clId="{D1402C7F-FAD6-478A-A7D8-83207CE7146C}" dt="2023-12-05T03:22:09.050" v="157" actId="1076"/>
          <ac:cxnSpMkLst>
            <pc:docMk/>
            <pc:sldMk cId="3116095951" sldId="322"/>
            <ac:cxnSpMk id="17" creationId="{5BB85EE2-FE3D-403C-33F9-595177963978}"/>
          </ac:cxnSpMkLst>
        </pc:cxnChg>
      </pc:sldChg>
      <pc:sldChg chg="addSp delSp modSp mod ord">
        <pc:chgData name="ALDO RAZIEL HERNANDEZ ALVAREZ" userId="5bf40253-5cfa-4473-9e63-9d01842aff24" providerId="ADAL" clId="{D1402C7F-FAD6-478A-A7D8-83207CE7146C}" dt="2023-12-05T03:38:39.265" v="265"/>
        <pc:sldMkLst>
          <pc:docMk/>
          <pc:sldMk cId="4021146702" sldId="323"/>
        </pc:sldMkLst>
        <pc:spChg chg="add del mod">
          <ac:chgData name="ALDO RAZIEL HERNANDEZ ALVAREZ" userId="5bf40253-5cfa-4473-9e63-9d01842aff24" providerId="ADAL" clId="{D1402C7F-FAD6-478A-A7D8-83207CE7146C}" dt="2023-12-05T03:26:44.812" v="168"/>
          <ac:spMkLst>
            <pc:docMk/>
            <pc:sldMk cId="4021146702" sldId="323"/>
            <ac:spMk id="4" creationId="{BC2DB635-9672-A38B-68EC-504CEDCCDBDA}"/>
          </ac:spMkLst>
        </pc:spChg>
        <pc:spChg chg="mod">
          <ac:chgData name="ALDO RAZIEL HERNANDEZ ALVAREZ" userId="5bf40253-5cfa-4473-9e63-9d01842aff24" providerId="ADAL" clId="{D1402C7F-FAD6-478A-A7D8-83207CE7146C}" dt="2023-12-05T03:26:28.600" v="164" actId="20577"/>
          <ac:spMkLst>
            <pc:docMk/>
            <pc:sldMk cId="4021146702" sldId="323"/>
            <ac:spMk id="7" creationId="{B0CA970E-796E-4258-8457-D1CEF7B4B866}"/>
          </ac:spMkLst>
        </pc:spChg>
        <pc:spChg chg="add del mod">
          <ac:chgData name="ALDO RAZIEL HERNANDEZ ALVAREZ" userId="5bf40253-5cfa-4473-9e63-9d01842aff24" providerId="ADAL" clId="{D1402C7F-FAD6-478A-A7D8-83207CE7146C}" dt="2023-12-05T03:26:44.812" v="168"/>
          <ac:spMkLst>
            <pc:docMk/>
            <pc:sldMk cId="4021146702" sldId="323"/>
            <ac:spMk id="8" creationId="{38F132B3-3237-2A08-48F3-E65C8EF2D447}"/>
          </ac:spMkLst>
        </pc:spChg>
        <pc:spChg chg="add del mod">
          <ac:chgData name="ALDO RAZIEL HERNANDEZ ALVAREZ" userId="5bf40253-5cfa-4473-9e63-9d01842aff24" providerId="ADAL" clId="{D1402C7F-FAD6-478A-A7D8-83207CE7146C}" dt="2023-12-05T03:26:44.812" v="168"/>
          <ac:spMkLst>
            <pc:docMk/>
            <pc:sldMk cId="4021146702" sldId="323"/>
            <ac:spMk id="9" creationId="{494B3B3F-E663-63EF-796A-25F44DB0C1CD}"/>
          </ac:spMkLst>
        </pc:spChg>
        <pc:spChg chg="add del mod">
          <ac:chgData name="ALDO RAZIEL HERNANDEZ ALVAREZ" userId="5bf40253-5cfa-4473-9e63-9d01842aff24" providerId="ADAL" clId="{D1402C7F-FAD6-478A-A7D8-83207CE7146C}" dt="2023-12-05T03:26:44.812" v="168"/>
          <ac:spMkLst>
            <pc:docMk/>
            <pc:sldMk cId="4021146702" sldId="323"/>
            <ac:spMk id="10" creationId="{1F08A663-2205-1ACF-94A1-C37CE41C2832}"/>
          </ac:spMkLst>
        </pc:spChg>
        <pc:spChg chg="add del mod">
          <ac:chgData name="ALDO RAZIEL HERNANDEZ ALVAREZ" userId="5bf40253-5cfa-4473-9e63-9d01842aff24" providerId="ADAL" clId="{D1402C7F-FAD6-478A-A7D8-83207CE7146C}" dt="2023-12-05T03:26:44.812" v="168"/>
          <ac:spMkLst>
            <pc:docMk/>
            <pc:sldMk cId="4021146702" sldId="323"/>
            <ac:spMk id="11" creationId="{3C5C3DEA-423A-18FD-C627-1E7CF078E0BA}"/>
          </ac:spMkLst>
        </pc:spChg>
        <pc:spChg chg="add del mod">
          <ac:chgData name="ALDO RAZIEL HERNANDEZ ALVAREZ" userId="5bf40253-5cfa-4473-9e63-9d01842aff24" providerId="ADAL" clId="{D1402C7F-FAD6-478A-A7D8-83207CE7146C}" dt="2023-12-05T03:26:44.812" v="168"/>
          <ac:spMkLst>
            <pc:docMk/>
            <pc:sldMk cId="4021146702" sldId="323"/>
            <ac:spMk id="14" creationId="{C9ED327A-ADB8-D411-7959-B24C8FAF3ADF}"/>
          </ac:spMkLst>
        </pc:spChg>
        <pc:spChg chg="add del mod">
          <ac:chgData name="ALDO RAZIEL HERNANDEZ ALVAREZ" userId="5bf40253-5cfa-4473-9e63-9d01842aff24" providerId="ADAL" clId="{D1402C7F-FAD6-478A-A7D8-83207CE7146C}" dt="2023-12-05T03:26:44.812" v="168"/>
          <ac:spMkLst>
            <pc:docMk/>
            <pc:sldMk cId="4021146702" sldId="323"/>
            <ac:spMk id="16" creationId="{7F8F7CCB-DBB3-E98E-DA3B-E72AECD9D89F}"/>
          </ac:spMkLst>
        </pc:spChg>
        <pc:spChg chg="add del mod">
          <ac:chgData name="ALDO RAZIEL HERNANDEZ ALVAREZ" userId="5bf40253-5cfa-4473-9e63-9d01842aff24" providerId="ADAL" clId="{D1402C7F-FAD6-478A-A7D8-83207CE7146C}" dt="2023-12-05T03:26:44.812" v="168"/>
          <ac:spMkLst>
            <pc:docMk/>
            <pc:sldMk cId="4021146702" sldId="323"/>
            <ac:spMk id="18" creationId="{1F6F5687-4435-F481-65AB-62D02C9A0D7C}"/>
          </ac:spMkLst>
        </pc:spChg>
        <pc:spChg chg="add del mod">
          <ac:chgData name="ALDO RAZIEL HERNANDEZ ALVAREZ" userId="5bf40253-5cfa-4473-9e63-9d01842aff24" providerId="ADAL" clId="{D1402C7F-FAD6-478A-A7D8-83207CE7146C}" dt="2023-12-05T03:26:44.812" v="168"/>
          <ac:spMkLst>
            <pc:docMk/>
            <pc:sldMk cId="4021146702" sldId="323"/>
            <ac:spMk id="19" creationId="{B1AE0422-218A-B0C8-2302-16D06D309387}"/>
          </ac:spMkLst>
        </pc:spChg>
        <pc:spChg chg="add del mod">
          <ac:chgData name="ALDO RAZIEL HERNANDEZ ALVAREZ" userId="5bf40253-5cfa-4473-9e63-9d01842aff24" providerId="ADAL" clId="{D1402C7F-FAD6-478A-A7D8-83207CE7146C}" dt="2023-12-05T03:26:44.812" v="168"/>
          <ac:spMkLst>
            <pc:docMk/>
            <pc:sldMk cId="4021146702" sldId="323"/>
            <ac:spMk id="20" creationId="{2B728791-5594-CD8C-44FC-424E29C62AA7}"/>
          </ac:spMkLst>
        </pc:spChg>
        <pc:spChg chg="add del mod">
          <ac:chgData name="ALDO RAZIEL HERNANDEZ ALVAREZ" userId="5bf40253-5cfa-4473-9e63-9d01842aff24" providerId="ADAL" clId="{D1402C7F-FAD6-478A-A7D8-83207CE7146C}" dt="2023-12-05T03:26:44.812" v="168"/>
          <ac:spMkLst>
            <pc:docMk/>
            <pc:sldMk cId="4021146702" sldId="323"/>
            <ac:spMk id="21" creationId="{A7E6C2B0-689F-E596-A27D-2900333B5D55}"/>
          </ac:spMkLst>
        </pc:spChg>
        <pc:spChg chg="add del mod">
          <ac:chgData name="ALDO RAZIEL HERNANDEZ ALVAREZ" userId="5bf40253-5cfa-4473-9e63-9d01842aff24" providerId="ADAL" clId="{D1402C7F-FAD6-478A-A7D8-83207CE7146C}" dt="2023-12-05T03:27:46.521" v="174"/>
          <ac:spMkLst>
            <pc:docMk/>
            <pc:sldMk cId="4021146702" sldId="323"/>
            <ac:spMk id="24" creationId="{9B931BA7-C7C1-108D-2D29-BCBB0DE3217F}"/>
          </ac:spMkLst>
        </pc:spChg>
        <pc:spChg chg="add del mod">
          <ac:chgData name="ALDO RAZIEL HERNANDEZ ALVAREZ" userId="5bf40253-5cfa-4473-9e63-9d01842aff24" providerId="ADAL" clId="{D1402C7F-FAD6-478A-A7D8-83207CE7146C}" dt="2023-12-05T03:27:46.521" v="174"/>
          <ac:spMkLst>
            <pc:docMk/>
            <pc:sldMk cId="4021146702" sldId="323"/>
            <ac:spMk id="25" creationId="{B0D958B7-2990-FFA7-7C2E-4A8AE1558B9B}"/>
          </ac:spMkLst>
        </pc:spChg>
        <pc:spChg chg="add del mod">
          <ac:chgData name="ALDO RAZIEL HERNANDEZ ALVAREZ" userId="5bf40253-5cfa-4473-9e63-9d01842aff24" providerId="ADAL" clId="{D1402C7F-FAD6-478A-A7D8-83207CE7146C}" dt="2023-12-05T03:27:46.521" v="174"/>
          <ac:spMkLst>
            <pc:docMk/>
            <pc:sldMk cId="4021146702" sldId="323"/>
            <ac:spMk id="26" creationId="{35C35CDE-72F1-E223-9CFB-507A67D905D1}"/>
          </ac:spMkLst>
        </pc:spChg>
        <pc:spChg chg="add del mod">
          <ac:chgData name="ALDO RAZIEL HERNANDEZ ALVAREZ" userId="5bf40253-5cfa-4473-9e63-9d01842aff24" providerId="ADAL" clId="{D1402C7F-FAD6-478A-A7D8-83207CE7146C}" dt="2023-12-05T03:27:46.521" v="174"/>
          <ac:spMkLst>
            <pc:docMk/>
            <pc:sldMk cId="4021146702" sldId="323"/>
            <ac:spMk id="27" creationId="{C10032B7-10F9-FE07-2A65-15A61E559FA0}"/>
          </ac:spMkLst>
        </pc:spChg>
        <pc:spChg chg="add del mod">
          <ac:chgData name="ALDO RAZIEL HERNANDEZ ALVAREZ" userId="5bf40253-5cfa-4473-9e63-9d01842aff24" providerId="ADAL" clId="{D1402C7F-FAD6-478A-A7D8-83207CE7146C}" dt="2023-12-05T03:27:46.521" v="174"/>
          <ac:spMkLst>
            <pc:docMk/>
            <pc:sldMk cId="4021146702" sldId="323"/>
            <ac:spMk id="28" creationId="{2A84FC36-013D-6801-6732-3EDA667DF490}"/>
          </ac:spMkLst>
        </pc:spChg>
        <pc:spChg chg="add del mod">
          <ac:chgData name="ALDO RAZIEL HERNANDEZ ALVAREZ" userId="5bf40253-5cfa-4473-9e63-9d01842aff24" providerId="ADAL" clId="{D1402C7F-FAD6-478A-A7D8-83207CE7146C}" dt="2023-12-05T03:27:46.521" v="174"/>
          <ac:spMkLst>
            <pc:docMk/>
            <pc:sldMk cId="4021146702" sldId="323"/>
            <ac:spMk id="31" creationId="{D608E9E9-74B5-0115-6046-CAD5B992D8A5}"/>
          </ac:spMkLst>
        </pc:spChg>
        <pc:spChg chg="add del mod">
          <ac:chgData name="ALDO RAZIEL HERNANDEZ ALVAREZ" userId="5bf40253-5cfa-4473-9e63-9d01842aff24" providerId="ADAL" clId="{D1402C7F-FAD6-478A-A7D8-83207CE7146C}" dt="2023-12-05T03:27:46.521" v="174"/>
          <ac:spMkLst>
            <pc:docMk/>
            <pc:sldMk cId="4021146702" sldId="323"/>
            <ac:spMk id="33" creationId="{D5B0F928-164A-80E5-46DD-D0273CE6AFCF}"/>
          </ac:spMkLst>
        </pc:spChg>
        <pc:spChg chg="add del mod">
          <ac:chgData name="ALDO RAZIEL HERNANDEZ ALVAREZ" userId="5bf40253-5cfa-4473-9e63-9d01842aff24" providerId="ADAL" clId="{D1402C7F-FAD6-478A-A7D8-83207CE7146C}" dt="2023-12-05T03:27:46.521" v="174"/>
          <ac:spMkLst>
            <pc:docMk/>
            <pc:sldMk cId="4021146702" sldId="323"/>
            <ac:spMk id="35" creationId="{ACF74154-0ACE-DD78-3F9E-99040477E25D}"/>
          </ac:spMkLst>
        </pc:spChg>
        <pc:spChg chg="add del mod">
          <ac:chgData name="ALDO RAZIEL HERNANDEZ ALVAREZ" userId="5bf40253-5cfa-4473-9e63-9d01842aff24" providerId="ADAL" clId="{D1402C7F-FAD6-478A-A7D8-83207CE7146C}" dt="2023-12-05T03:27:46.521" v="174"/>
          <ac:spMkLst>
            <pc:docMk/>
            <pc:sldMk cId="4021146702" sldId="323"/>
            <ac:spMk id="36" creationId="{0FE0CA93-0329-92CC-71F9-1B997CD92505}"/>
          </ac:spMkLst>
        </pc:spChg>
        <pc:spChg chg="add del mod">
          <ac:chgData name="ALDO RAZIEL HERNANDEZ ALVAREZ" userId="5bf40253-5cfa-4473-9e63-9d01842aff24" providerId="ADAL" clId="{D1402C7F-FAD6-478A-A7D8-83207CE7146C}" dt="2023-12-05T03:27:46.521" v="174"/>
          <ac:spMkLst>
            <pc:docMk/>
            <pc:sldMk cId="4021146702" sldId="323"/>
            <ac:spMk id="37" creationId="{2670A7AC-A158-A5CD-9BD9-B3563DD09158}"/>
          </ac:spMkLst>
        </pc:spChg>
        <pc:spChg chg="add del mod">
          <ac:chgData name="ALDO RAZIEL HERNANDEZ ALVAREZ" userId="5bf40253-5cfa-4473-9e63-9d01842aff24" providerId="ADAL" clId="{D1402C7F-FAD6-478A-A7D8-83207CE7146C}" dt="2023-12-05T03:27:46.521" v="174"/>
          <ac:spMkLst>
            <pc:docMk/>
            <pc:sldMk cId="4021146702" sldId="323"/>
            <ac:spMk id="38" creationId="{A07201FE-387F-6934-4F0A-7CBA0DC99F55}"/>
          </ac:spMkLst>
        </pc:spChg>
        <pc:spChg chg="add mod">
          <ac:chgData name="ALDO RAZIEL HERNANDEZ ALVAREZ" userId="5bf40253-5cfa-4473-9e63-9d01842aff24" providerId="ADAL" clId="{D1402C7F-FAD6-478A-A7D8-83207CE7146C}" dt="2023-12-05T03:28:01.966" v="176" actId="1076"/>
          <ac:spMkLst>
            <pc:docMk/>
            <pc:sldMk cId="4021146702" sldId="323"/>
            <ac:spMk id="41" creationId="{836605A0-B31E-A52A-8138-7FCE90753F4C}"/>
          </ac:spMkLst>
        </pc:spChg>
        <pc:spChg chg="add mod">
          <ac:chgData name="ALDO RAZIEL HERNANDEZ ALVAREZ" userId="5bf40253-5cfa-4473-9e63-9d01842aff24" providerId="ADAL" clId="{D1402C7F-FAD6-478A-A7D8-83207CE7146C}" dt="2023-12-05T03:28:01.966" v="176" actId="1076"/>
          <ac:spMkLst>
            <pc:docMk/>
            <pc:sldMk cId="4021146702" sldId="323"/>
            <ac:spMk id="42" creationId="{05F50D21-D396-DCB6-93FC-E2802ACFD5F3}"/>
          </ac:spMkLst>
        </pc:spChg>
        <pc:spChg chg="add mod">
          <ac:chgData name="ALDO RAZIEL HERNANDEZ ALVAREZ" userId="5bf40253-5cfa-4473-9e63-9d01842aff24" providerId="ADAL" clId="{D1402C7F-FAD6-478A-A7D8-83207CE7146C}" dt="2023-12-05T03:28:01.966" v="176" actId="1076"/>
          <ac:spMkLst>
            <pc:docMk/>
            <pc:sldMk cId="4021146702" sldId="323"/>
            <ac:spMk id="43" creationId="{4648EC17-D410-19DA-6837-60AAEA97F538}"/>
          </ac:spMkLst>
        </pc:spChg>
        <pc:spChg chg="add mod">
          <ac:chgData name="ALDO RAZIEL HERNANDEZ ALVAREZ" userId="5bf40253-5cfa-4473-9e63-9d01842aff24" providerId="ADAL" clId="{D1402C7F-FAD6-478A-A7D8-83207CE7146C}" dt="2023-12-05T03:28:01.966" v="176" actId="1076"/>
          <ac:spMkLst>
            <pc:docMk/>
            <pc:sldMk cId="4021146702" sldId="323"/>
            <ac:spMk id="44" creationId="{4E8D53EB-8F5A-985B-9E8D-D7B85B9BDFDC}"/>
          </ac:spMkLst>
        </pc:spChg>
        <pc:spChg chg="add mod">
          <ac:chgData name="ALDO RAZIEL HERNANDEZ ALVAREZ" userId="5bf40253-5cfa-4473-9e63-9d01842aff24" providerId="ADAL" clId="{D1402C7F-FAD6-478A-A7D8-83207CE7146C}" dt="2023-12-05T03:28:01.966" v="176" actId="1076"/>
          <ac:spMkLst>
            <pc:docMk/>
            <pc:sldMk cId="4021146702" sldId="323"/>
            <ac:spMk id="45" creationId="{9ADE2AE9-DFAC-38B3-6B8C-DD5E07C9DF67}"/>
          </ac:spMkLst>
        </pc:spChg>
        <pc:spChg chg="add mod">
          <ac:chgData name="ALDO RAZIEL HERNANDEZ ALVAREZ" userId="5bf40253-5cfa-4473-9e63-9d01842aff24" providerId="ADAL" clId="{D1402C7F-FAD6-478A-A7D8-83207CE7146C}" dt="2023-12-05T03:28:08.818" v="177" actId="1076"/>
          <ac:spMkLst>
            <pc:docMk/>
            <pc:sldMk cId="4021146702" sldId="323"/>
            <ac:spMk id="48" creationId="{276EC6E2-B20C-54BA-FE01-BDFA30965769}"/>
          </ac:spMkLst>
        </pc:spChg>
        <pc:spChg chg="add mod">
          <ac:chgData name="ALDO RAZIEL HERNANDEZ ALVAREZ" userId="5bf40253-5cfa-4473-9e63-9d01842aff24" providerId="ADAL" clId="{D1402C7F-FAD6-478A-A7D8-83207CE7146C}" dt="2023-12-05T03:28:24.652" v="186" actId="1037"/>
          <ac:spMkLst>
            <pc:docMk/>
            <pc:sldMk cId="4021146702" sldId="323"/>
            <ac:spMk id="50" creationId="{ECA2C32C-8261-2A5C-2013-15DB21A7C865}"/>
          </ac:spMkLst>
        </pc:spChg>
        <pc:spChg chg="add mod">
          <ac:chgData name="ALDO RAZIEL HERNANDEZ ALVAREZ" userId="5bf40253-5cfa-4473-9e63-9d01842aff24" providerId="ADAL" clId="{D1402C7F-FAD6-478A-A7D8-83207CE7146C}" dt="2023-12-05T03:28:24.652" v="186" actId="1037"/>
          <ac:spMkLst>
            <pc:docMk/>
            <pc:sldMk cId="4021146702" sldId="323"/>
            <ac:spMk id="52" creationId="{A378856F-2D5C-68F3-6AFC-33A1595EF211}"/>
          </ac:spMkLst>
        </pc:spChg>
        <pc:spChg chg="add mod">
          <ac:chgData name="ALDO RAZIEL HERNANDEZ ALVAREZ" userId="5bf40253-5cfa-4473-9e63-9d01842aff24" providerId="ADAL" clId="{D1402C7F-FAD6-478A-A7D8-83207CE7146C}" dt="2023-12-05T03:28:24.652" v="186" actId="1037"/>
          <ac:spMkLst>
            <pc:docMk/>
            <pc:sldMk cId="4021146702" sldId="323"/>
            <ac:spMk id="53" creationId="{AF361823-C862-7218-E118-F489EF982D0C}"/>
          </ac:spMkLst>
        </pc:spChg>
        <pc:spChg chg="add mod">
          <ac:chgData name="ALDO RAZIEL HERNANDEZ ALVAREZ" userId="5bf40253-5cfa-4473-9e63-9d01842aff24" providerId="ADAL" clId="{D1402C7F-FAD6-478A-A7D8-83207CE7146C}" dt="2023-12-05T03:28:24.652" v="186" actId="1037"/>
          <ac:spMkLst>
            <pc:docMk/>
            <pc:sldMk cId="4021146702" sldId="323"/>
            <ac:spMk id="54" creationId="{E1DF29A7-E9A4-47F3-9E98-CE782D3AD097}"/>
          </ac:spMkLst>
        </pc:spChg>
        <pc:spChg chg="add mod">
          <ac:chgData name="ALDO RAZIEL HERNANDEZ ALVAREZ" userId="5bf40253-5cfa-4473-9e63-9d01842aff24" providerId="ADAL" clId="{D1402C7F-FAD6-478A-A7D8-83207CE7146C}" dt="2023-12-05T03:28:01.966" v="176" actId="1076"/>
          <ac:spMkLst>
            <pc:docMk/>
            <pc:sldMk cId="4021146702" sldId="323"/>
            <ac:spMk id="55" creationId="{C465478B-081E-77F4-F4E0-6D68D267AC75}"/>
          </ac:spMkLst>
        </pc:spChg>
        <pc:spChg chg="add mod">
          <ac:chgData name="ALDO RAZIEL HERNANDEZ ALVAREZ" userId="5bf40253-5cfa-4473-9e63-9d01842aff24" providerId="ADAL" clId="{D1402C7F-FAD6-478A-A7D8-83207CE7146C}" dt="2023-12-05T03:28:01.966" v="176" actId="1076"/>
          <ac:spMkLst>
            <pc:docMk/>
            <pc:sldMk cId="4021146702" sldId="323"/>
            <ac:spMk id="56" creationId="{690E8D5D-362F-9479-1E98-6A64F566F926}"/>
          </ac:spMkLst>
        </pc:spChg>
        <pc:cxnChg chg="add del mod">
          <ac:chgData name="ALDO RAZIEL HERNANDEZ ALVAREZ" userId="5bf40253-5cfa-4473-9e63-9d01842aff24" providerId="ADAL" clId="{D1402C7F-FAD6-478A-A7D8-83207CE7146C}" dt="2023-12-05T03:26:44.812" v="168"/>
          <ac:cxnSpMkLst>
            <pc:docMk/>
            <pc:sldMk cId="4021146702" sldId="323"/>
            <ac:cxnSpMk id="3" creationId="{115FFAF3-C472-4F7E-2185-464B00900872}"/>
          </ac:cxnSpMkLst>
        </pc:cxnChg>
        <pc:cxnChg chg="add del mod">
          <ac:chgData name="ALDO RAZIEL HERNANDEZ ALVAREZ" userId="5bf40253-5cfa-4473-9e63-9d01842aff24" providerId="ADAL" clId="{D1402C7F-FAD6-478A-A7D8-83207CE7146C}" dt="2023-12-05T03:26:44.812" v="168"/>
          <ac:cxnSpMkLst>
            <pc:docMk/>
            <pc:sldMk cId="4021146702" sldId="323"/>
            <ac:cxnSpMk id="12" creationId="{16F828FF-5715-B357-0A58-B1EAE4272499}"/>
          </ac:cxnSpMkLst>
        </pc:cxnChg>
        <pc:cxnChg chg="add del mod">
          <ac:chgData name="ALDO RAZIEL HERNANDEZ ALVAREZ" userId="5bf40253-5cfa-4473-9e63-9d01842aff24" providerId="ADAL" clId="{D1402C7F-FAD6-478A-A7D8-83207CE7146C}" dt="2023-12-05T03:26:44.812" v="168"/>
          <ac:cxnSpMkLst>
            <pc:docMk/>
            <pc:sldMk cId="4021146702" sldId="323"/>
            <ac:cxnSpMk id="13" creationId="{1E919E9D-FAA8-0BA5-B0FD-3A9356DC7D92}"/>
          </ac:cxnSpMkLst>
        </pc:cxnChg>
        <pc:cxnChg chg="add del mod">
          <ac:chgData name="ALDO RAZIEL HERNANDEZ ALVAREZ" userId="5bf40253-5cfa-4473-9e63-9d01842aff24" providerId="ADAL" clId="{D1402C7F-FAD6-478A-A7D8-83207CE7146C}" dt="2023-12-05T03:26:44.812" v="168"/>
          <ac:cxnSpMkLst>
            <pc:docMk/>
            <pc:sldMk cId="4021146702" sldId="323"/>
            <ac:cxnSpMk id="15" creationId="{EE1C6417-A01D-4752-ACF5-25D1A9E5DAEA}"/>
          </ac:cxnSpMkLst>
        </pc:cxnChg>
        <pc:cxnChg chg="add del mod">
          <ac:chgData name="ALDO RAZIEL HERNANDEZ ALVAREZ" userId="5bf40253-5cfa-4473-9e63-9d01842aff24" providerId="ADAL" clId="{D1402C7F-FAD6-478A-A7D8-83207CE7146C}" dt="2023-12-05T03:26:44.812" v="168"/>
          <ac:cxnSpMkLst>
            <pc:docMk/>
            <pc:sldMk cId="4021146702" sldId="323"/>
            <ac:cxnSpMk id="17" creationId="{334374EF-EAC1-ACAD-27B8-AFB5294888C9}"/>
          </ac:cxnSpMkLst>
        </pc:cxnChg>
        <pc:cxnChg chg="add del mod">
          <ac:chgData name="ALDO RAZIEL HERNANDEZ ALVAREZ" userId="5bf40253-5cfa-4473-9e63-9d01842aff24" providerId="ADAL" clId="{D1402C7F-FAD6-478A-A7D8-83207CE7146C}" dt="2023-12-05T03:27:46.521" v="174"/>
          <ac:cxnSpMkLst>
            <pc:docMk/>
            <pc:sldMk cId="4021146702" sldId="323"/>
            <ac:cxnSpMk id="22" creationId="{DCE28462-B014-6651-3EE6-DA053FA14091}"/>
          </ac:cxnSpMkLst>
        </pc:cxnChg>
        <pc:cxnChg chg="add del mod">
          <ac:chgData name="ALDO RAZIEL HERNANDEZ ALVAREZ" userId="5bf40253-5cfa-4473-9e63-9d01842aff24" providerId="ADAL" clId="{D1402C7F-FAD6-478A-A7D8-83207CE7146C}" dt="2023-12-05T03:27:46.521" v="174"/>
          <ac:cxnSpMkLst>
            <pc:docMk/>
            <pc:sldMk cId="4021146702" sldId="323"/>
            <ac:cxnSpMk id="23" creationId="{31DF9527-1F11-C7E5-2125-E1CC637006E0}"/>
          </ac:cxnSpMkLst>
        </pc:cxnChg>
        <pc:cxnChg chg="add del mod">
          <ac:chgData name="ALDO RAZIEL HERNANDEZ ALVAREZ" userId="5bf40253-5cfa-4473-9e63-9d01842aff24" providerId="ADAL" clId="{D1402C7F-FAD6-478A-A7D8-83207CE7146C}" dt="2023-12-05T03:27:46.521" v="174"/>
          <ac:cxnSpMkLst>
            <pc:docMk/>
            <pc:sldMk cId="4021146702" sldId="323"/>
            <ac:cxnSpMk id="29" creationId="{33FF155B-F344-0F28-C395-8C5C3BEC66A2}"/>
          </ac:cxnSpMkLst>
        </pc:cxnChg>
        <pc:cxnChg chg="add del mod">
          <ac:chgData name="ALDO RAZIEL HERNANDEZ ALVAREZ" userId="5bf40253-5cfa-4473-9e63-9d01842aff24" providerId="ADAL" clId="{D1402C7F-FAD6-478A-A7D8-83207CE7146C}" dt="2023-12-05T03:27:46.521" v="174"/>
          <ac:cxnSpMkLst>
            <pc:docMk/>
            <pc:sldMk cId="4021146702" sldId="323"/>
            <ac:cxnSpMk id="30" creationId="{AE391D35-ED75-5620-EA6F-2B6368ECE196}"/>
          </ac:cxnSpMkLst>
        </pc:cxnChg>
        <pc:cxnChg chg="add del mod">
          <ac:chgData name="ALDO RAZIEL HERNANDEZ ALVAREZ" userId="5bf40253-5cfa-4473-9e63-9d01842aff24" providerId="ADAL" clId="{D1402C7F-FAD6-478A-A7D8-83207CE7146C}" dt="2023-12-05T03:27:46.521" v="174"/>
          <ac:cxnSpMkLst>
            <pc:docMk/>
            <pc:sldMk cId="4021146702" sldId="323"/>
            <ac:cxnSpMk id="32" creationId="{0331B1D0-FF78-0746-2E56-0FFA77F2742F}"/>
          </ac:cxnSpMkLst>
        </pc:cxnChg>
        <pc:cxnChg chg="add del mod">
          <ac:chgData name="ALDO RAZIEL HERNANDEZ ALVAREZ" userId="5bf40253-5cfa-4473-9e63-9d01842aff24" providerId="ADAL" clId="{D1402C7F-FAD6-478A-A7D8-83207CE7146C}" dt="2023-12-05T03:27:46.521" v="174"/>
          <ac:cxnSpMkLst>
            <pc:docMk/>
            <pc:sldMk cId="4021146702" sldId="323"/>
            <ac:cxnSpMk id="34" creationId="{813EE518-0528-337C-E337-0FCB55AC102B}"/>
          </ac:cxnSpMkLst>
        </pc:cxnChg>
        <pc:cxnChg chg="add mod">
          <ac:chgData name="ALDO RAZIEL HERNANDEZ ALVAREZ" userId="5bf40253-5cfa-4473-9e63-9d01842aff24" providerId="ADAL" clId="{D1402C7F-FAD6-478A-A7D8-83207CE7146C}" dt="2023-12-05T03:28:01.966" v="176" actId="1076"/>
          <ac:cxnSpMkLst>
            <pc:docMk/>
            <pc:sldMk cId="4021146702" sldId="323"/>
            <ac:cxnSpMk id="39" creationId="{78175FCA-D1A7-F5F7-B7FC-88BB61B4CDFB}"/>
          </ac:cxnSpMkLst>
        </pc:cxnChg>
        <pc:cxnChg chg="add mod">
          <ac:chgData name="ALDO RAZIEL HERNANDEZ ALVAREZ" userId="5bf40253-5cfa-4473-9e63-9d01842aff24" providerId="ADAL" clId="{D1402C7F-FAD6-478A-A7D8-83207CE7146C}" dt="2023-12-05T03:28:01.966" v="176" actId="1076"/>
          <ac:cxnSpMkLst>
            <pc:docMk/>
            <pc:sldMk cId="4021146702" sldId="323"/>
            <ac:cxnSpMk id="40" creationId="{FC703AF0-FAD6-26E3-64CF-13A107F70A99}"/>
          </ac:cxnSpMkLst>
        </pc:cxnChg>
        <pc:cxnChg chg="add mod">
          <ac:chgData name="ALDO RAZIEL HERNANDEZ ALVAREZ" userId="5bf40253-5cfa-4473-9e63-9d01842aff24" providerId="ADAL" clId="{D1402C7F-FAD6-478A-A7D8-83207CE7146C}" dt="2023-12-05T03:28:01.966" v="176" actId="1076"/>
          <ac:cxnSpMkLst>
            <pc:docMk/>
            <pc:sldMk cId="4021146702" sldId="323"/>
            <ac:cxnSpMk id="46" creationId="{9B102964-E3BB-B16A-EB75-2EE524AB58BE}"/>
          </ac:cxnSpMkLst>
        </pc:cxnChg>
        <pc:cxnChg chg="add mod">
          <ac:chgData name="ALDO RAZIEL HERNANDEZ ALVAREZ" userId="5bf40253-5cfa-4473-9e63-9d01842aff24" providerId="ADAL" clId="{D1402C7F-FAD6-478A-A7D8-83207CE7146C}" dt="2023-12-05T03:28:01.966" v="176" actId="1076"/>
          <ac:cxnSpMkLst>
            <pc:docMk/>
            <pc:sldMk cId="4021146702" sldId="323"/>
            <ac:cxnSpMk id="47" creationId="{44CF9554-EABC-2049-4694-C63DDE4942BE}"/>
          </ac:cxnSpMkLst>
        </pc:cxnChg>
        <pc:cxnChg chg="add mod">
          <ac:chgData name="ALDO RAZIEL HERNANDEZ ALVAREZ" userId="5bf40253-5cfa-4473-9e63-9d01842aff24" providerId="ADAL" clId="{D1402C7F-FAD6-478A-A7D8-83207CE7146C}" dt="2023-12-05T03:28:01.966" v="176" actId="1076"/>
          <ac:cxnSpMkLst>
            <pc:docMk/>
            <pc:sldMk cId="4021146702" sldId="323"/>
            <ac:cxnSpMk id="49" creationId="{885CACEB-7C64-FC95-E89B-28F4B99675F9}"/>
          </ac:cxnSpMkLst>
        </pc:cxnChg>
        <pc:cxnChg chg="add mod">
          <ac:chgData name="ALDO RAZIEL HERNANDEZ ALVAREZ" userId="5bf40253-5cfa-4473-9e63-9d01842aff24" providerId="ADAL" clId="{D1402C7F-FAD6-478A-A7D8-83207CE7146C}" dt="2023-12-05T03:28:01.966" v="176" actId="1076"/>
          <ac:cxnSpMkLst>
            <pc:docMk/>
            <pc:sldMk cId="4021146702" sldId="323"/>
            <ac:cxnSpMk id="51" creationId="{F7887EBA-9CEA-88C9-CD9E-25E4CE9F6D6F}"/>
          </ac:cxnSpMkLst>
        </pc:cxnChg>
      </pc:sldChg>
      <pc:sldChg chg="addSp modSp mod ord">
        <pc:chgData name="ALDO RAZIEL HERNANDEZ ALVAREZ" userId="5bf40253-5cfa-4473-9e63-9d01842aff24" providerId="ADAL" clId="{D1402C7F-FAD6-478A-A7D8-83207CE7146C}" dt="2023-12-05T03:37:28.993" v="263"/>
        <pc:sldMkLst>
          <pc:docMk/>
          <pc:sldMk cId="3278990139" sldId="326"/>
        </pc:sldMkLst>
        <pc:spChg chg="mod">
          <ac:chgData name="ALDO RAZIEL HERNANDEZ ALVAREZ" userId="5bf40253-5cfa-4473-9e63-9d01842aff24" providerId="ADAL" clId="{D1402C7F-FAD6-478A-A7D8-83207CE7146C}" dt="2023-12-05T03:19:10.506" v="103" actId="20577"/>
          <ac:spMkLst>
            <pc:docMk/>
            <pc:sldMk cId="3278990139" sldId="326"/>
            <ac:spMk id="7" creationId="{B0CA970E-796E-4258-8457-D1CEF7B4B866}"/>
          </ac:spMkLst>
        </pc:spChg>
        <pc:spChg chg="add mod">
          <ac:chgData name="ALDO RAZIEL HERNANDEZ ALVAREZ" userId="5bf40253-5cfa-4473-9e63-9d01842aff24" providerId="ADAL" clId="{D1402C7F-FAD6-478A-A7D8-83207CE7146C}" dt="2023-12-05T03:20:22.304" v="144" actId="1038"/>
          <ac:spMkLst>
            <pc:docMk/>
            <pc:sldMk cId="3278990139" sldId="326"/>
            <ac:spMk id="8" creationId="{4A03EEA5-8C01-D123-2C55-42FBEDA11C2D}"/>
          </ac:spMkLst>
        </pc:spChg>
        <pc:spChg chg="add mod">
          <ac:chgData name="ALDO RAZIEL HERNANDEZ ALVAREZ" userId="5bf40253-5cfa-4473-9e63-9d01842aff24" providerId="ADAL" clId="{D1402C7F-FAD6-478A-A7D8-83207CE7146C}" dt="2023-12-05T03:19:21.825" v="105" actId="1076"/>
          <ac:spMkLst>
            <pc:docMk/>
            <pc:sldMk cId="3278990139" sldId="326"/>
            <ac:spMk id="9" creationId="{EC5A6388-8D03-3CC5-4E0E-0A2F30B78FA4}"/>
          </ac:spMkLst>
        </pc:spChg>
        <pc:spChg chg="add mod">
          <ac:chgData name="ALDO RAZIEL HERNANDEZ ALVAREZ" userId="5bf40253-5cfa-4473-9e63-9d01842aff24" providerId="ADAL" clId="{D1402C7F-FAD6-478A-A7D8-83207CE7146C}" dt="2023-12-05T03:20:26.337" v="147" actId="1037"/>
          <ac:spMkLst>
            <pc:docMk/>
            <pc:sldMk cId="3278990139" sldId="326"/>
            <ac:spMk id="10" creationId="{F07F33F2-681E-A979-712B-4C6CDF92D2D1}"/>
          </ac:spMkLst>
        </pc:spChg>
        <pc:spChg chg="add mod">
          <ac:chgData name="ALDO RAZIEL HERNANDEZ ALVAREZ" userId="5bf40253-5cfa-4473-9e63-9d01842aff24" providerId="ADAL" clId="{D1402C7F-FAD6-478A-A7D8-83207CE7146C}" dt="2023-12-05T03:20:33.856" v="152" actId="1035"/>
          <ac:spMkLst>
            <pc:docMk/>
            <pc:sldMk cId="3278990139" sldId="326"/>
            <ac:spMk id="11" creationId="{220B861F-53EC-FBDD-9935-B29BB300AC34}"/>
          </ac:spMkLst>
        </pc:spChg>
        <pc:spChg chg="add mod">
          <ac:chgData name="ALDO RAZIEL HERNANDEZ ALVAREZ" userId="5bf40253-5cfa-4473-9e63-9d01842aff24" providerId="ADAL" clId="{D1402C7F-FAD6-478A-A7D8-83207CE7146C}" dt="2023-12-05T03:19:53.358" v="138" actId="1038"/>
          <ac:spMkLst>
            <pc:docMk/>
            <pc:sldMk cId="3278990139" sldId="326"/>
            <ac:spMk id="12" creationId="{0B0DABFE-0BD2-BD8E-91A1-7395E6C37A0F}"/>
          </ac:spMkLst>
        </pc:spChg>
        <pc:spChg chg="add mod">
          <ac:chgData name="ALDO RAZIEL HERNANDEZ ALVAREZ" userId="5bf40253-5cfa-4473-9e63-9d01842aff24" providerId="ADAL" clId="{D1402C7F-FAD6-478A-A7D8-83207CE7146C}" dt="2023-12-05T03:19:30.201" v="106" actId="1076"/>
          <ac:spMkLst>
            <pc:docMk/>
            <pc:sldMk cId="3278990139" sldId="326"/>
            <ac:spMk id="15" creationId="{38A3CBE5-65C8-3F8D-D174-8544D4403A04}"/>
          </ac:spMkLst>
        </pc:spChg>
        <pc:spChg chg="add mod">
          <ac:chgData name="ALDO RAZIEL HERNANDEZ ALVAREZ" userId="5bf40253-5cfa-4473-9e63-9d01842aff24" providerId="ADAL" clId="{D1402C7F-FAD6-478A-A7D8-83207CE7146C}" dt="2023-12-05T03:19:57.637" v="142" actId="1037"/>
          <ac:spMkLst>
            <pc:docMk/>
            <pc:sldMk cId="3278990139" sldId="326"/>
            <ac:spMk id="17" creationId="{02C28BFA-F2D3-D0A5-B936-A0C72B67B5C1}"/>
          </ac:spMkLst>
        </pc:spChg>
        <pc:spChg chg="add mod">
          <ac:chgData name="ALDO RAZIEL HERNANDEZ ALVAREZ" userId="5bf40253-5cfa-4473-9e63-9d01842aff24" providerId="ADAL" clId="{D1402C7F-FAD6-478A-A7D8-83207CE7146C}" dt="2023-12-05T03:20:22.304" v="144" actId="1038"/>
          <ac:spMkLst>
            <pc:docMk/>
            <pc:sldMk cId="3278990139" sldId="326"/>
            <ac:spMk id="19" creationId="{7C9693B4-0A60-739C-6C3C-68AC3DB73426}"/>
          </ac:spMkLst>
        </pc:spChg>
        <pc:spChg chg="add mod">
          <ac:chgData name="ALDO RAZIEL HERNANDEZ ALVAREZ" userId="5bf40253-5cfa-4473-9e63-9d01842aff24" providerId="ADAL" clId="{D1402C7F-FAD6-478A-A7D8-83207CE7146C}" dt="2023-12-05T03:21:16.234" v="154" actId="1038"/>
          <ac:spMkLst>
            <pc:docMk/>
            <pc:sldMk cId="3278990139" sldId="326"/>
            <ac:spMk id="20" creationId="{CA15F53B-34FA-5F69-F20F-B4ADFD820345}"/>
          </ac:spMkLst>
        </pc:spChg>
        <pc:spChg chg="add mod">
          <ac:chgData name="ALDO RAZIEL HERNANDEZ ALVAREZ" userId="5bf40253-5cfa-4473-9e63-9d01842aff24" providerId="ADAL" clId="{D1402C7F-FAD6-478A-A7D8-83207CE7146C}" dt="2023-12-05T03:19:47.035" v="116" actId="1038"/>
          <ac:spMkLst>
            <pc:docMk/>
            <pc:sldMk cId="3278990139" sldId="326"/>
            <ac:spMk id="21" creationId="{729073E7-7FA8-8C12-956D-C5168BFE2023}"/>
          </ac:spMkLst>
        </pc:spChg>
        <pc:cxnChg chg="add mod">
          <ac:chgData name="ALDO RAZIEL HERNANDEZ ALVAREZ" userId="5bf40253-5cfa-4473-9e63-9d01842aff24" providerId="ADAL" clId="{D1402C7F-FAD6-478A-A7D8-83207CE7146C}" dt="2023-12-05T03:19:21.825" v="105" actId="1076"/>
          <ac:cxnSpMkLst>
            <pc:docMk/>
            <pc:sldMk cId="3278990139" sldId="326"/>
            <ac:cxnSpMk id="3" creationId="{7F05D8E4-B365-1F02-3C90-8DF066314418}"/>
          </ac:cxnSpMkLst>
        </pc:cxnChg>
        <pc:cxnChg chg="add mod">
          <ac:chgData name="ALDO RAZIEL HERNANDEZ ALVAREZ" userId="5bf40253-5cfa-4473-9e63-9d01842aff24" providerId="ADAL" clId="{D1402C7F-FAD6-478A-A7D8-83207CE7146C}" dt="2023-12-05T03:19:21.825" v="105" actId="1076"/>
          <ac:cxnSpMkLst>
            <pc:docMk/>
            <pc:sldMk cId="3278990139" sldId="326"/>
            <ac:cxnSpMk id="4" creationId="{339A1380-67A3-8E12-C67A-A3B69B396DFC}"/>
          </ac:cxnSpMkLst>
        </pc:cxnChg>
        <pc:cxnChg chg="add mod">
          <ac:chgData name="ALDO RAZIEL HERNANDEZ ALVAREZ" userId="5bf40253-5cfa-4473-9e63-9d01842aff24" providerId="ADAL" clId="{D1402C7F-FAD6-478A-A7D8-83207CE7146C}" dt="2023-12-05T03:19:21.825" v="105" actId="1076"/>
          <ac:cxnSpMkLst>
            <pc:docMk/>
            <pc:sldMk cId="3278990139" sldId="326"/>
            <ac:cxnSpMk id="13" creationId="{1C045D69-4002-51E7-8174-A5C14D5FC235}"/>
          </ac:cxnSpMkLst>
        </pc:cxnChg>
        <pc:cxnChg chg="add mod">
          <ac:chgData name="ALDO RAZIEL HERNANDEZ ALVAREZ" userId="5bf40253-5cfa-4473-9e63-9d01842aff24" providerId="ADAL" clId="{D1402C7F-FAD6-478A-A7D8-83207CE7146C}" dt="2023-12-05T03:19:21.825" v="105" actId="1076"/>
          <ac:cxnSpMkLst>
            <pc:docMk/>
            <pc:sldMk cId="3278990139" sldId="326"/>
            <ac:cxnSpMk id="14" creationId="{206A45AD-C29A-CA78-D32C-EC0BBE564441}"/>
          </ac:cxnSpMkLst>
        </pc:cxnChg>
        <pc:cxnChg chg="add mod">
          <ac:chgData name="ALDO RAZIEL HERNANDEZ ALVAREZ" userId="5bf40253-5cfa-4473-9e63-9d01842aff24" providerId="ADAL" clId="{D1402C7F-FAD6-478A-A7D8-83207CE7146C}" dt="2023-12-05T03:19:21.825" v="105" actId="1076"/>
          <ac:cxnSpMkLst>
            <pc:docMk/>
            <pc:sldMk cId="3278990139" sldId="326"/>
            <ac:cxnSpMk id="16" creationId="{7290EFCD-6D1E-DB76-B8E5-1BB647B1ED51}"/>
          </ac:cxnSpMkLst>
        </pc:cxnChg>
        <pc:cxnChg chg="add mod">
          <ac:chgData name="ALDO RAZIEL HERNANDEZ ALVAREZ" userId="5bf40253-5cfa-4473-9e63-9d01842aff24" providerId="ADAL" clId="{D1402C7F-FAD6-478A-A7D8-83207CE7146C}" dt="2023-12-05T03:19:21.825" v="105" actId="1076"/>
          <ac:cxnSpMkLst>
            <pc:docMk/>
            <pc:sldMk cId="3278990139" sldId="326"/>
            <ac:cxnSpMk id="18" creationId="{E1156AB1-CB1B-F757-6F7C-29F2C54EF9C2}"/>
          </ac:cxnSpMkLst>
        </pc:cxnChg>
      </pc:sldChg>
      <pc:sldChg chg="addSp modSp mod ord">
        <pc:chgData name="ALDO RAZIEL HERNANDEZ ALVAREZ" userId="5bf40253-5cfa-4473-9e63-9d01842aff24" providerId="ADAL" clId="{D1402C7F-FAD6-478A-A7D8-83207CE7146C}" dt="2023-12-05T03:38:39.265" v="265"/>
        <pc:sldMkLst>
          <pc:docMk/>
          <pc:sldMk cId="39341063" sldId="327"/>
        </pc:sldMkLst>
        <pc:spChg chg="mod">
          <ac:chgData name="ALDO RAZIEL HERNANDEZ ALVAREZ" userId="5bf40253-5cfa-4473-9e63-9d01842aff24" providerId="ADAL" clId="{D1402C7F-FAD6-478A-A7D8-83207CE7146C}" dt="2023-12-05T03:25:08.072" v="160" actId="20577"/>
          <ac:spMkLst>
            <pc:docMk/>
            <pc:sldMk cId="39341063" sldId="327"/>
            <ac:spMk id="7" creationId="{B0CA970E-796E-4258-8457-D1CEF7B4B866}"/>
          </ac:spMkLst>
        </pc:spChg>
        <pc:spChg chg="add mod">
          <ac:chgData name="ALDO RAZIEL HERNANDEZ ALVAREZ" userId="5bf40253-5cfa-4473-9e63-9d01842aff24" providerId="ADAL" clId="{D1402C7F-FAD6-478A-A7D8-83207CE7146C}" dt="2023-12-05T03:25:32.782" v="162" actId="1076"/>
          <ac:spMkLst>
            <pc:docMk/>
            <pc:sldMk cId="39341063" sldId="327"/>
            <ac:spMk id="8" creationId="{F79B5DE3-36CF-5C76-06AF-5C06B5E42941}"/>
          </ac:spMkLst>
        </pc:spChg>
        <pc:spChg chg="add mod">
          <ac:chgData name="ALDO RAZIEL HERNANDEZ ALVAREZ" userId="5bf40253-5cfa-4473-9e63-9d01842aff24" providerId="ADAL" clId="{D1402C7F-FAD6-478A-A7D8-83207CE7146C}" dt="2023-12-05T03:25:32.782" v="162" actId="1076"/>
          <ac:spMkLst>
            <pc:docMk/>
            <pc:sldMk cId="39341063" sldId="327"/>
            <ac:spMk id="9" creationId="{A1D01211-97E8-C16F-5390-8259DF6A4922}"/>
          </ac:spMkLst>
        </pc:spChg>
        <pc:spChg chg="add mod">
          <ac:chgData name="ALDO RAZIEL HERNANDEZ ALVAREZ" userId="5bf40253-5cfa-4473-9e63-9d01842aff24" providerId="ADAL" clId="{D1402C7F-FAD6-478A-A7D8-83207CE7146C}" dt="2023-12-05T03:25:32.782" v="162" actId="1076"/>
          <ac:spMkLst>
            <pc:docMk/>
            <pc:sldMk cId="39341063" sldId="327"/>
            <ac:spMk id="10" creationId="{2270F5D4-74D2-044C-4BFF-A9A2B9EE656A}"/>
          </ac:spMkLst>
        </pc:spChg>
        <pc:spChg chg="add mod">
          <ac:chgData name="ALDO RAZIEL HERNANDEZ ALVAREZ" userId="5bf40253-5cfa-4473-9e63-9d01842aff24" providerId="ADAL" clId="{D1402C7F-FAD6-478A-A7D8-83207CE7146C}" dt="2023-12-05T03:25:32.782" v="162" actId="1076"/>
          <ac:spMkLst>
            <pc:docMk/>
            <pc:sldMk cId="39341063" sldId="327"/>
            <ac:spMk id="11" creationId="{E7E99E25-1A13-6BA6-2EF4-2FB2DE3E9F6F}"/>
          </ac:spMkLst>
        </pc:spChg>
        <pc:spChg chg="add mod">
          <ac:chgData name="ALDO RAZIEL HERNANDEZ ALVAREZ" userId="5bf40253-5cfa-4473-9e63-9d01842aff24" providerId="ADAL" clId="{D1402C7F-FAD6-478A-A7D8-83207CE7146C}" dt="2023-12-05T03:25:39.955" v="163" actId="1076"/>
          <ac:spMkLst>
            <pc:docMk/>
            <pc:sldMk cId="39341063" sldId="327"/>
            <ac:spMk id="14" creationId="{9E871B0F-851A-A97F-7FD7-25C5F5F5E55B}"/>
          </ac:spMkLst>
        </pc:spChg>
        <pc:spChg chg="add mod">
          <ac:chgData name="ALDO RAZIEL HERNANDEZ ALVAREZ" userId="5bf40253-5cfa-4473-9e63-9d01842aff24" providerId="ADAL" clId="{D1402C7F-FAD6-478A-A7D8-83207CE7146C}" dt="2023-12-05T03:25:32.782" v="162" actId="1076"/>
          <ac:spMkLst>
            <pc:docMk/>
            <pc:sldMk cId="39341063" sldId="327"/>
            <ac:spMk id="16" creationId="{897D172F-CE95-BAE2-2FFE-E83B07DEDFAB}"/>
          </ac:spMkLst>
        </pc:spChg>
        <pc:spChg chg="add mod">
          <ac:chgData name="ALDO RAZIEL HERNANDEZ ALVAREZ" userId="5bf40253-5cfa-4473-9e63-9d01842aff24" providerId="ADAL" clId="{D1402C7F-FAD6-478A-A7D8-83207CE7146C}" dt="2023-12-05T03:25:32.782" v="162" actId="1076"/>
          <ac:spMkLst>
            <pc:docMk/>
            <pc:sldMk cId="39341063" sldId="327"/>
            <ac:spMk id="18" creationId="{133E5957-104A-CF89-4621-22BD2F7B2F96}"/>
          </ac:spMkLst>
        </pc:spChg>
        <pc:spChg chg="add mod">
          <ac:chgData name="ALDO RAZIEL HERNANDEZ ALVAREZ" userId="5bf40253-5cfa-4473-9e63-9d01842aff24" providerId="ADAL" clId="{D1402C7F-FAD6-478A-A7D8-83207CE7146C}" dt="2023-12-05T03:25:32.782" v="162" actId="1076"/>
          <ac:spMkLst>
            <pc:docMk/>
            <pc:sldMk cId="39341063" sldId="327"/>
            <ac:spMk id="19" creationId="{EDCD4CF8-AF8D-4FEC-A3DD-7C7453F34A53}"/>
          </ac:spMkLst>
        </pc:spChg>
        <pc:spChg chg="add mod">
          <ac:chgData name="ALDO RAZIEL HERNANDEZ ALVAREZ" userId="5bf40253-5cfa-4473-9e63-9d01842aff24" providerId="ADAL" clId="{D1402C7F-FAD6-478A-A7D8-83207CE7146C}" dt="2023-12-05T03:25:32.782" v="162" actId="1076"/>
          <ac:spMkLst>
            <pc:docMk/>
            <pc:sldMk cId="39341063" sldId="327"/>
            <ac:spMk id="20" creationId="{3EDB9887-2C21-7D87-8CB9-7B9ED0511558}"/>
          </ac:spMkLst>
        </pc:spChg>
        <pc:spChg chg="add mod">
          <ac:chgData name="ALDO RAZIEL HERNANDEZ ALVAREZ" userId="5bf40253-5cfa-4473-9e63-9d01842aff24" providerId="ADAL" clId="{D1402C7F-FAD6-478A-A7D8-83207CE7146C}" dt="2023-12-05T03:25:32.782" v="162" actId="1076"/>
          <ac:spMkLst>
            <pc:docMk/>
            <pc:sldMk cId="39341063" sldId="327"/>
            <ac:spMk id="21" creationId="{9EBB0DB1-6938-9414-24BE-487E43ECD3A6}"/>
          </ac:spMkLst>
        </pc:spChg>
        <pc:cxnChg chg="add mod">
          <ac:chgData name="ALDO RAZIEL HERNANDEZ ALVAREZ" userId="5bf40253-5cfa-4473-9e63-9d01842aff24" providerId="ADAL" clId="{D1402C7F-FAD6-478A-A7D8-83207CE7146C}" dt="2023-12-05T03:25:32.782" v="162" actId="1076"/>
          <ac:cxnSpMkLst>
            <pc:docMk/>
            <pc:sldMk cId="39341063" sldId="327"/>
            <ac:cxnSpMk id="3" creationId="{CF43503F-0E52-549A-1764-3CFA434AEDB3}"/>
          </ac:cxnSpMkLst>
        </pc:cxnChg>
        <pc:cxnChg chg="add mod">
          <ac:chgData name="ALDO RAZIEL HERNANDEZ ALVAREZ" userId="5bf40253-5cfa-4473-9e63-9d01842aff24" providerId="ADAL" clId="{D1402C7F-FAD6-478A-A7D8-83207CE7146C}" dt="2023-12-05T03:25:32.782" v="162" actId="1076"/>
          <ac:cxnSpMkLst>
            <pc:docMk/>
            <pc:sldMk cId="39341063" sldId="327"/>
            <ac:cxnSpMk id="4" creationId="{EABAA2C6-3E51-722E-5497-AF7B4C2AE7DF}"/>
          </ac:cxnSpMkLst>
        </pc:cxnChg>
        <pc:cxnChg chg="add mod">
          <ac:chgData name="ALDO RAZIEL HERNANDEZ ALVAREZ" userId="5bf40253-5cfa-4473-9e63-9d01842aff24" providerId="ADAL" clId="{D1402C7F-FAD6-478A-A7D8-83207CE7146C}" dt="2023-12-05T03:25:32.782" v="162" actId="1076"/>
          <ac:cxnSpMkLst>
            <pc:docMk/>
            <pc:sldMk cId="39341063" sldId="327"/>
            <ac:cxnSpMk id="12" creationId="{CB9D4304-C896-D7CA-6ACB-1B51AC6DD664}"/>
          </ac:cxnSpMkLst>
        </pc:cxnChg>
        <pc:cxnChg chg="add mod">
          <ac:chgData name="ALDO RAZIEL HERNANDEZ ALVAREZ" userId="5bf40253-5cfa-4473-9e63-9d01842aff24" providerId="ADAL" clId="{D1402C7F-FAD6-478A-A7D8-83207CE7146C}" dt="2023-12-05T03:25:32.782" v="162" actId="1076"/>
          <ac:cxnSpMkLst>
            <pc:docMk/>
            <pc:sldMk cId="39341063" sldId="327"/>
            <ac:cxnSpMk id="13" creationId="{50FF2555-9EAB-327A-FB34-85E749FD66FC}"/>
          </ac:cxnSpMkLst>
        </pc:cxnChg>
        <pc:cxnChg chg="add mod">
          <ac:chgData name="ALDO RAZIEL HERNANDEZ ALVAREZ" userId="5bf40253-5cfa-4473-9e63-9d01842aff24" providerId="ADAL" clId="{D1402C7F-FAD6-478A-A7D8-83207CE7146C}" dt="2023-12-05T03:25:32.782" v="162" actId="1076"/>
          <ac:cxnSpMkLst>
            <pc:docMk/>
            <pc:sldMk cId="39341063" sldId="327"/>
            <ac:cxnSpMk id="15" creationId="{BCEED414-BC49-6D97-9E9D-7FF37375A367}"/>
          </ac:cxnSpMkLst>
        </pc:cxnChg>
        <pc:cxnChg chg="add mod">
          <ac:chgData name="ALDO RAZIEL HERNANDEZ ALVAREZ" userId="5bf40253-5cfa-4473-9e63-9d01842aff24" providerId="ADAL" clId="{D1402C7F-FAD6-478A-A7D8-83207CE7146C}" dt="2023-12-05T03:25:32.782" v="162" actId="1076"/>
          <ac:cxnSpMkLst>
            <pc:docMk/>
            <pc:sldMk cId="39341063" sldId="327"/>
            <ac:cxnSpMk id="17" creationId="{ED2BC373-AA07-2A0A-0F0D-BB88834C4749}"/>
          </ac:cxnSpMkLst>
        </pc:cxnChg>
      </pc:sldChg>
      <pc:sldChg chg="addSp delSp modSp mod ord">
        <pc:chgData name="ALDO RAZIEL HERNANDEZ ALVAREZ" userId="5bf40253-5cfa-4473-9e63-9d01842aff24" providerId="ADAL" clId="{D1402C7F-FAD6-478A-A7D8-83207CE7146C}" dt="2023-12-05T03:38:39.265" v="265"/>
        <pc:sldMkLst>
          <pc:docMk/>
          <pc:sldMk cId="4259785039" sldId="328"/>
        </pc:sldMkLst>
        <pc:spChg chg="add del mod">
          <ac:chgData name="ALDO RAZIEL HERNANDEZ ALVAREZ" userId="5bf40253-5cfa-4473-9e63-9d01842aff24" providerId="ADAL" clId="{D1402C7F-FAD6-478A-A7D8-83207CE7146C}" dt="2023-12-05T03:29:10.457" v="189"/>
          <ac:spMkLst>
            <pc:docMk/>
            <pc:sldMk cId="4259785039" sldId="328"/>
            <ac:spMk id="4" creationId="{8BA3A3CB-B0E3-575D-E25A-EEDD05ACCF15}"/>
          </ac:spMkLst>
        </pc:spChg>
        <pc:spChg chg="mod">
          <ac:chgData name="ALDO RAZIEL HERNANDEZ ALVAREZ" userId="5bf40253-5cfa-4473-9e63-9d01842aff24" providerId="ADAL" clId="{D1402C7F-FAD6-478A-A7D8-83207CE7146C}" dt="2023-12-05T03:29:03.931" v="187" actId="20577"/>
          <ac:spMkLst>
            <pc:docMk/>
            <pc:sldMk cId="4259785039" sldId="328"/>
            <ac:spMk id="7" creationId="{B0CA970E-796E-4258-8457-D1CEF7B4B866}"/>
          </ac:spMkLst>
        </pc:spChg>
        <pc:spChg chg="add del mod">
          <ac:chgData name="ALDO RAZIEL HERNANDEZ ALVAREZ" userId="5bf40253-5cfa-4473-9e63-9d01842aff24" providerId="ADAL" clId="{D1402C7F-FAD6-478A-A7D8-83207CE7146C}" dt="2023-12-05T03:29:10.457" v="189"/>
          <ac:spMkLst>
            <pc:docMk/>
            <pc:sldMk cId="4259785039" sldId="328"/>
            <ac:spMk id="9" creationId="{EDBD7482-9677-D957-3F9F-84264CCC868F}"/>
          </ac:spMkLst>
        </pc:spChg>
        <pc:spChg chg="add del mod">
          <ac:chgData name="ALDO RAZIEL HERNANDEZ ALVAREZ" userId="5bf40253-5cfa-4473-9e63-9d01842aff24" providerId="ADAL" clId="{D1402C7F-FAD6-478A-A7D8-83207CE7146C}" dt="2023-12-05T03:29:10.457" v="189"/>
          <ac:spMkLst>
            <pc:docMk/>
            <pc:sldMk cId="4259785039" sldId="328"/>
            <ac:spMk id="10" creationId="{5368EC51-B54C-B838-B42E-598C77F67552}"/>
          </ac:spMkLst>
        </pc:spChg>
        <pc:spChg chg="add del mod">
          <ac:chgData name="ALDO RAZIEL HERNANDEZ ALVAREZ" userId="5bf40253-5cfa-4473-9e63-9d01842aff24" providerId="ADAL" clId="{D1402C7F-FAD6-478A-A7D8-83207CE7146C}" dt="2023-12-05T03:29:10.457" v="189"/>
          <ac:spMkLst>
            <pc:docMk/>
            <pc:sldMk cId="4259785039" sldId="328"/>
            <ac:spMk id="11" creationId="{586966A4-6711-450B-430A-88CE991C7E57}"/>
          </ac:spMkLst>
        </pc:spChg>
        <pc:spChg chg="add del mod">
          <ac:chgData name="ALDO RAZIEL HERNANDEZ ALVAREZ" userId="5bf40253-5cfa-4473-9e63-9d01842aff24" providerId="ADAL" clId="{D1402C7F-FAD6-478A-A7D8-83207CE7146C}" dt="2023-12-05T03:29:10.457" v="189"/>
          <ac:spMkLst>
            <pc:docMk/>
            <pc:sldMk cId="4259785039" sldId="328"/>
            <ac:spMk id="12" creationId="{7E016A2A-1ECA-9C9D-BCCA-EFDDFC7CBF45}"/>
          </ac:spMkLst>
        </pc:spChg>
        <pc:spChg chg="add del mod">
          <ac:chgData name="ALDO RAZIEL HERNANDEZ ALVAREZ" userId="5bf40253-5cfa-4473-9e63-9d01842aff24" providerId="ADAL" clId="{D1402C7F-FAD6-478A-A7D8-83207CE7146C}" dt="2023-12-05T03:29:10.457" v="189"/>
          <ac:spMkLst>
            <pc:docMk/>
            <pc:sldMk cId="4259785039" sldId="328"/>
            <ac:spMk id="15" creationId="{411F8BE1-7AC0-7236-C575-6383142C70CA}"/>
          </ac:spMkLst>
        </pc:spChg>
        <pc:spChg chg="add del mod">
          <ac:chgData name="ALDO RAZIEL HERNANDEZ ALVAREZ" userId="5bf40253-5cfa-4473-9e63-9d01842aff24" providerId="ADAL" clId="{D1402C7F-FAD6-478A-A7D8-83207CE7146C}" dt="2023-12-05T03:29:10.457" v="189"/>
          <ac:spMkLst>
            <pc:docMk/>
            <pc:sldMk cId="4259785039" sldId="328"/>
            <ac:spMk id="17" creationId="{F0553C76-DD3F-C8B9-3014-7E1065E666DF}"/>
          </ac:spMkLst>
        </pc:spChg>
        <pc:spChg chg="add del mod">
          <ac:chgData name="ALDO RAZIEL HERNANDEZ ALVAREZ" userId="5bf40253-5cfa-4473-9e63-9d01842aff24" providerId="ADAL" clId="{D1402C7F-FAD6-478A-A7D8-83207CE7146C}" dt="2023-12-05T03:29:10.457" v="189"/>
          <ac:spMkLst>
            <pc:docMk/>
            <pc:sldMk cId="4259785039" sldId="328"/>
            <ac:spMk id="19" creationId="{99A242F9-3334-F790-BD14-1E5B3A4A378E}"/>
          </ac:spMkLst>
        </pc:spChg>
        <pc:spChg chg="add del mod">
          <ac:chgData name="ALDO RAZIEL HERNANDEZ ALVAREZ" userId="5bf40253-5cfa-4473-9e63-9d01842aff24" providerId="ADAL" clId="{D1402C7F-FAD6-478A-A7D8-83207CE7146C}" dt="2023-12-05T03:29:10.457" v="189"/>
          <ac:spMkLst>
            <pc:docMk/>
            <pc:sldMk cId="4259785039" sldId="328"/>
            <ac:spMk id="20" creationId="{D64D517C-B745-A123-070A-8990C973AFE5}"/>
          </ac:spMkLst>
        </pc:spChg>
        <pc:spChg chg="add del mod">
          <ac:chgData name="ALDO RAZIEL HERNANDEZ ALVAREZ" userId="5bf40253-5cfa-4473-9e63-9d01842aff24" providerId="ADAL" clId="{D1402C7F-FAD6-478A-A7D8-83207CE7146C}" dt="2023-12-05T03:29:10.457" v="189"/>
          <ac:spMkLst>
            <pc:docMk/>
            <pc:sldMk cId="4259785039" sldId="328"/>
            <ac:spMk id="21" creationId="{FE18609C-F228-1F6A-BC88-509155213561}"/>
          </ac:spMkLst>
        </pc:spChg>
        <pc:spChg chg="add del mod">
          <ac:chgData name="ALDO RAZIEL HERNANDEZ ALVAREZ" userId="5bf40253-5cfa-4473-9e63-9d01842aff24" providerId="ADAL" clId="{D1402C7F-FAD6-478A-A7D8-83207CE7146C}" dt="2023-12-05T03:29:10.457" v="189"/>
          <ac:spMkLst>
            <pc:docMk/>
            <pc:sldMk cId="4259785039" sldId="328"/>
            <ac:spMk id="22" creationId="{C21AB5C6-AA99-94D2-B7ED-36A9CBDA1F1E}"/>
          </ac:spMkLst>
        </pc:spChg>
        <pc:spChg chg="add mod">
          <ac:chgData name="ALDO RAZIEL HERNANDEZ ALVAREZ" userId="5bf40253-5cfa-4473-9e63-9d01842aff24" providerId="ADAL" clId="{D1402C7F-FAD6-478A-A7D8-83207CE7146C}" dt="2023-12-05T03:29:31.838" v="191" actId="1076"/>
          <ac:spMkLst>
            <pc:docMk/>
            <pc:sldMk cId="4259785039" sldId="328"/>
            <ac:spMk id="24" creationId="{A74FD0C8-1CC9-BF41-2C21-B1B274E5A3D2}"/>
          </ac:spMkLst>
        </pc:spChg>
        <pc:spChg chg="add mod">
          <ac:chgData name="ALDO RAZIEL HERNANDEZ ALVAREZ" userId="5bf40253-5cfa-4473-9e63-9d01842aff24" providerId="ADAL" clId="{D1402C7F-FAD6-478A-A7D8-83207CE7146C}" dt="2023-12-05T03:29:31.838" v="191" actId="1076"/>
          <ac:spMkLst>
            <pc:docMk/>
            <pc:sldMk cId="4259785039" sldId="328"/>
            <ac:spMk id="25" creationId="{77353317-7DC0-CDA6-ACAC-8B7831ACA839}"/>
          </ac:spMkLst>
        </pc:spChg>
        <pc:spChg chg="add mod">
          <ac:chgData name="ALDO RAZIEL HERNANDEZ ALVAREZ" userId="5bf40253-5cfa-4473-9e63-9d01842aff24" providerId="ADAL" clId="{D1402C7F-FAD6-478A-A7D8-83207CE7146C}" dt="2023-12-05T03:29:31.838" v="191" actId="1076"/>
          <ac:spMkLst>
            <pc:docMk/>
            <pc:sldMk cId="4259785039" sldId="328"/>
            <ac:spMk id="27" creationId="{4138CBD2-ABD9-CF0C-F99A-72F2B7C16BB5}"/>
          </ac:spMkLst>
        </pc:spChg>
        <pc:spChg chg="add mod">
          <ac:chgData name="ALDO RAZIEL HERNANDEZ ALVAREZ" userId="5bf40253-5cfa-4473-9e63-9d01842aff24" providerId="ADAL" clId="{D1402C7F-FAD6-478A-A7D8-83207CE7146C}" dt="2023-12-05T03:29:31.838" v="191" actId="1076"/>
          <ac:spMkLst>
            <pc:docMk/>
            <pc:sldMk cId="4259785039" sldId="328"/>
            <ac:spMk id="28" creationId="{627CC92B-E489-2B7C-8879-941A77006DD5}"/>
          </ac:spMkLst>
        </pc:spChg>
        <pc:spChg chg="add mod">
          <ac:chgData name="ALDO RAZIEL HERNANDEZ ALVAREZ" userId="5bf40253-5cfa-4473-9e63-9d01842aff24" providerId="ADAL" clId="{D1402C7F-FAD6-478A-A7D8-83207CE7146C}" dt="2023-12-05T03:29:31.838" v="191" actId="1076"/>
          <ac:spMkLst>
            <pc:docMk/>
            <pc:sldMk cId="4259785039" sldId="328"/>
            <ac:spMk id="29" creationId="{9D7CA7D5-8ED7-BD25-2A6B-815A37F3FDD8}"/>
          </ac:spMkLst>
        </pc:spChg>
        <pc:spChg chg="add mod">
          <ac:chgData name="ALDO RAZIEL HERNANDEZ ALVAREZ" userId="5bf40253-5cfa-4473-9e63-9d01842aff24" providerId="ADAL" clId="{D1402C7F-FAD6-478A-A7D8-83207CE7146C}" dt="2023-12-05T03:29:31.838" v="191" actId="1076"/>
          <ac:spMkLst>
            <pc:docMk/>
            <pc:sldMk cId="4259785039" sldId="328"/>
            <ac:spMk id="30" creationId="{9D1C35F0-CECA-C789-DA31-D18565806A38}"/>
          </ac:spMkLst>
        </pc:spChg>
        <pc:spChg chg="add mod">
          <ac:chgData name="ALDO RAZIEL HERNANDEZ ALVAREZ" userId="5bf40253-5cfa-4473-9e63-9d01842aff24" providerId="ADAL" clId="{D1402C7F-FAD6-478A-A7D8-83207CE7146C}" dt="2023-12-05T03:29:55.929" v="192" actId="1076"/>
          <ac:spMkLst>
            <pc:docMk/>
            <pc:sldMk cId="4259785039" sldId="328"/>
            <ac:spMk id="33" creationId="{8B9E7E69-392F-6DD6-F63C-45737301D7A0}"/>
          </ac:spMkLst>
        </pc:spChg>
        <pc:spChg chg="add mod">
          <ac:chgData name="ALDO RAZIEL HERNANDEZ ALVAREZ" userId="5bf40253-5cfa-4473-9e63-9d01842aff24" providerId="ADAL" clId="{D1402C7F-FAD6-478A-A7D8-83207CE7146C}" dt="2023-12-05T03:29:31.838" v="191" actId="1076"/>
          <ac:spMkLst>
            <pc:docMk/>
            <pc:sldMk cId="4259785039" sldId="328"/>
            <ac:spMk id="35" creationId="{87F88134-9F31-7AE8-9174-A4D901A13276}"/>
          </ac:spMkLst>
        </pc:spChg>
        <pc:spChg chg="add mod">
          <ac:chgData name="ALDO RAZIEL HERNANDEZ ALVAREZ" userId="5bf40253-5cfa-4473-9e63-9d01842aff24" providerId="ADAL" clId="{D1402C7F-FAD6-478A-A7D8-83207CE7146C}" dt="2023-12-05T03:29:31.838" v="191" actId="1076"/>
          <ac:spMkLst>
            <pc:docMk/>
            <pc:sldMk cId="4259785039" sldId="328"/>
            <ac:spMk id="37" creationId="{30E23F35-8ABE-205E-D036-CA5F3DB0221B}"/>
          </ac:spMkLst>
        </pc:spChg>
        <pc:spChg chg="add mod">
          <ac:chgData name="ALDO RAZIEL HERNANDEZ ALVAREZ" userId="5bf40253-5cfa-4473-9e63-9d01842aff24" providerId="ADAL" clId="{D1402C7F-FAD6-478A-A7D8-83207CE7146C}" dt="2023-12-05T03:29:31.838" v="191" actId="1076"/>
          <ac:spMkLst>
            <pc:docMk/>
            <pc:sldMk cId="4259785039" sldId="328"/>
            <ac:spMk id="38" creationId="{771755E2-F566-AD3A-13CB-1993A4FFE6EC}"/>
          </ac:spMkLst>
        </pc:spChg>
        <pc:spChg chg="add mod">
          <ac:chgData name="ALDO RAZIEL HERNANDEZ ALVAREZ" userId="5bf40253-5cfa-4473-9e63-9d01842aff24" providerId="ADAL" clId="{D1402C7F-FAD6-478A-A7D8-83207CE7146C}" dt="2023-12-05T03:29:31.838" v="191" actId="1076"/>
          <ac:spMkLst>
            <pc:docMk/>
            <pc:sldMk cId="4259785039" sldId="328"/>
            <ac:spMk id="39" creationId="{3EBC15B4-F2FE-3F1C-905B-F96986269927}"/>
          </ac:spMkLst>
        </pc:spChg>
        <pc:spChg chg="add mod">
          <ac:chgData name="ALDO RAZIEL HERNANDEZ ALVAREZ" userId="5bf40253-5cfa-4473-9e63-9d01842aff24" providerId="ADAL" clId="{D1402C7F-FAD6-478A-A7D8-83207CE7146C}" dt="2023-12-05T03:29:31.838" v="191" actId="1076"/>
          <ac:spMkLst>
            <pc:docMk/>
            <pc:sldMk cId="4259785039" sldId="328"/>
            <ac:spMk id="40" creationId="{0E3075A8-80DC-3202-8F60-8AB2EAE51C10}"/>
          </ac:spMkLst>
        </pc:spChg>
        <pc:cxnChg chg="add del mod">
          <ac:chgData name="ALDO RAZIEL HERNANDEZ ALVAREZ" userId="5bf40253-5cfa-4473-9e63-9d01842aff24" providerId="ADAL" clId="{D1402C7F-FAD6-478A-A7D8-83207CE7146C}" dt="2023-12-05T03:29:10.457" v="189"/>
          <ac:cxnSpMkLst>
            <pc:docMk/>
            <pc:sldMk cId="4259785039" sldId="328"/>
            <ac:cxnSpMk id="3" creationId="{A035EDD0-4347-E6DF-779E-E66EFBAACD08}"/>
          </ac:cxnSpMkLst>
        </pc:cxnChg>
        <pc:cxnChg chg="add del mod">
          <ac:chgData name="ALDO RAZIEL HERNANDEZ ALVAREZ" userId="5bf40253-5cfa-4473-9e63-9d01842aff24" providerId="ADAL" clId="{D1402C7F-FAD6-478A-A7D8-83207CE7146C}" dt="2023-12-05T03:29:10.457" v="189"/>
          <ac:cxnSpMkLst>
            <pc:docMk/>
            <pc:sldMk cId="4259785039" sldId="328"/>
            <ac:cxnSpMk id="8" creationId="{EFC30B4D-EAFA-57B7-2C9E-CC75566280AC}"/>
          </ac:cxnSpMkLst>
        </pc:cxnChg>
        <pc:cxnChg chg="add del mod">
          <ac:chgData name="ALDO RAZIEL HERNANDEZ ALVAREZ" userId="5bf40253-5cfa-4473-9e63-9d01842aff24" providerId="ADAL" clId="{D1402C7F-FAD6-478A-A7D8-83207CE7146C}" dt="2023-12-05T03:29:10.457" v="189"/>
          <ac:cxnSpMkLst>
            <pc:docMk/>
            <pc:sldMk cId="4259785039" sldId="328"/>
            <ac:cxnSpMk id="13" creationId="{9F02909F-242F-8CEA-9DFC-EDA41FF39453}"/>
          </ac:cxnSpMkLst>
        </pc:cxnChg>
        <pc:cxnChg chg="add del mod">
          <ac:chgData name="ALDO RAZIEL HERNANDEZ ALVAREZ" userId="5bf40253-5cfa-4473-9e63-9d01842aff24" providerId="ADAL" clId="{D1402C7F-FAD6-478A-A7D8-83207CE7146C}" dt="2023-12-05T03:29:10.457" v="189"/>
          <ac:cxnSpMkLst>
            <pc:docMk/>
            <pc:sldMk cId="4259785039" sldId="328"/>
            <ac:cxnSpMk id="14" creationId="{F92A85BA-8B8E-F3D3-2D38-659E53364CF9}"/>
          </ac:cxnSpMkLst>
        </pc:cxnChg>
        <pc:cxnChg chg="add del mod">
          <ac:chgData name="ALDO RAZIEL HERNANDEZ ALVAREZ" userId="5bf40253-5cfa-4473-9e63-9d01842aff24" providerId="ADAL" clId="{D1402C7F-FAD6-478A-A7D8-83207CE7146C}" dt="2023-12-05T03:29:10.457" v="189"/>
          <ac:cxnSpMkLst>
            <pc:docMk/>
            <pc:sldMk cId="4259785039" sldId="328"/>
            <ac:cxnSpMk id="16" creationId="{8E9395A7-1979-129F-4458-E1897096C9B2}"/>
          </ac:cxnSpMkLst>
        </pc:cxnChg>
        <pc:cxnChg chg="add del mod">
          <ac:chgData name="ALDO RAZIEL HERNANDEZ ALVAREZ" userId="5bf40253-5cfa-4473-9e63-9d01842aff24" providerId="ADAL" clId="{D1402C7F-FAD6-478A-A7D8-83207CE7146C}" dt="2023-12-05T03:29:10.457" v="189"/>
          <ac:cxnSpMkLst>
            <pc:docMk/>
            <pc:sldMk cId="4259785039" sldId="328"/>
            <ac:cxnSpMk id="18" creationId="{C465F593-5A17-F726-BF6D-54D8D355525B}"/>
          </ac:cxnSpMkLst>
        </pc:cxnChg>
        <pc:cxnChg chg="add mod">
          <ac:chgData name="ALDO RAZIEL HERNANDEZ ALVAREZ" userId="5bf40253-5cfa-4473-9e63-9d01842aff24" providerId="ADAL" clId="{D1402C7F-FAD6-478A-A7D8-83207CE7146C}" dt="2023-12-05T03:29:31.838" v="191" actId="1076"/>
          <ac:cxnSpMkLst>
            <pc:docMk/>
            <pc:sldMk cId="4259785039" sldId="328"/>
            <ac:cxnSpMk id="23" creationId="{A73CE870-4316-5D5B-FA9F-99AD20E83BC8}"/>
          </ac:cxnSpMkLst>
        </pc:cxnChg>
        <pc:cxnChg chg="add mod">
          <ac:chgData name="ALDO RAZIEL HERNANDEZ ALVAREZ" userId="5bf40253-5cfa-4473-9e63-9d01842aff24" providerId="ADAL" clId="{D1402C7F-FAD6-478A-A7D8-83207CE7146C}" dt="2023-12-05T03:29:31.838" v="191" actId="1076"/>
          <ac:cxnSpMkLst>
            <pc:docMk/>
            <pc:sldMk cId="4259785039" sldId="328"/>
            <ac:cxnSpMk id="26" creationId="{FFF7B5B4-8C96-0B5C-2F22-E0BFDC644320}"/>
          </ac:cxnSpMkLst>
        </pc:cxnChg>
        <pc:cxnChg chg="add mod">
          <ac:chgData name="ALDO RAZIEL HERNANDEZ ALVAREZ" userId="5bf40253-5cfa-4473-9e63-9d01842aff24" providerId="ADAL" clId="{D1402C7F-FAD6-478A-A7D8-83207CE7146C}" dt="2023-12-05T03:29:31.838" v="191" actId="1076"/>
          <ac:cxnSpMkLst>
            <pc:docMk/>
            <pc:sldMk cId="4259785039" sldId="328"/>
            <ac:cxnSpMk id="31" creationId="{38319606-8726-C167-FA8A-1DB5E266C1F9}"/>
          </ac:cxnSpMkLst>
        </pc:cxnChg>
        <pc:cxnChg chg="add mod">
          <ac:chgData name="ALDO RAZIEL HERNANDEZ ALVAREZ" userId="5bf40253-5cfa-4473-9e63-9d01842aff24" providerId="ADAL" clId="{D1402C7F-FAD6-478A-A7D8-83207CE7146C}" dt="2023-12-05T03:29:31.838" v="191" actId="1076"/>
          <ac:cxnSpMkLst>
            <pc:docMk/>
            <pc:sldMk cId="4259785039" sldId="328"/>
            <ac:cxnSpMk id="32" creationId="{8946964D-E89E-6084-D9F6-22DF4BEC396A}"/>
          </ac:cxnSpMkLst>
        </pc:cxnChg>
        <pc:cxnChg chg="add mod">
          <ac:chgData name="ALDO RAZIEL HERNANDEZ ALVAREZ" userId="5bf40253-5cfa-4473-9e63-9d01842aff24" providerId="ADAL" clId="{D1402C7F-FAD6-478A-A7D8-83207CE7146C}" dt="2023-12-05T03:29:31.838" v="191" actId="1076"/>
          <ac:cxnSpMkLst>
            <pc:docMk/>
            <pc:sldMk cId="4259785039" sldId="328"/>
            <ac:cxnSpMk id="34" creationId="{BD27806B-3802-F281-BE89-47F2E92F23D5}"/>
          </ac:cxnSpMkLst>
        </pc:cxnChg>
        <pc:cxnChg chg="add mod">
          <ac:chgData name="ALDO RAZIEL HERNANDEZ ALVAREZ" userId="5bf40253-5cfa-4473-9e63-9d01842aff24" providerId="ADAL" clId="{D1402C7F-FAD6-478A-A7D8-83207CE7146C}" dt="2023-12-05T03:29:31.838" v="191" actId="1076"/>
          <ac:cxnSpMkLst>
            <pc:docMk/>
            <pc:sldMk cId="4259785039" sldId="328"/>
            <ac:cxnSpMk id="36" creationId="{038D0B26-D428-87D0-678F-430C5CDFDC83}"/>
          </ac:cxnSpMkLst>
        </pc:cxnChg>
      </pc:sldChg>
      <pc:sldChg chg="addSp delSp modSp add mod ord">
        <pc:chgData name="ALDO RAZIEL HERNANDEZ ALVAREZ" userId="5bf40253-5cfa-4473-9e63-9d01842aff24" providerId="ADAL" clId="{D1402C7F-FAD6-478A-A7D8-83207CE7146C}" dt="2023-12-05T03:42:25.096" v="271"/>
        <pc:sldMkLst>
          <pc:docMk/>
          <pc:sldMk cId="3906483229" sldId="329"/>
        </pc:sldMkLst>
        <pc:spChg chg="add mod">
          <ac:chgData name="ALDO RAZIEL HERNANDEZ ALVAREZ" userId="5bf40253-5cfa-4473-9e63-9d01842aff24" providerId="ADAL" clId="{D1402C7F-FAD6-478A-A7D8-83207CE7146C}" dt="2023-12-05T03:33:09.064" v="211" actId="1076"/>
          <ac:spMkLst>
            <pc:docMk/>
            <pc:sldMk cId="3906483229" sldId="329"/>
            <ac:spMk id="3" creationId="{79F96586-4729-18EC-D9E4-8F93890351B6}"/>
          </ac:spMkLst>
        </pc:spChg>
        <pc:spChg chg="mod">
          <ac:chgData name="ALDO RAZIEL HERNANDEZ ALVAREZ" userId="5bf40253-5cfa-4473-9e63-9d01842aff24" providerId="ADAL" clId="{D1402C7F-FAD6-478A-A7D8-83207CE7146C}" dt="2023-12-05T03:32:55.349" v="210" actId="6549"/>
          <ac:spMkLst>
            <pc:docMk/>
            <pc:sldMk cId="3906483229" sldId="329"/>
            <ac:spMk id="7" creationId="{B0CA970E-796E-4258-8457-D1CEF7B4B866}"/>
          </ac:spMkLst>
        </pc:spChg>
        <pc:spChg chg="add mod">
          <ac:chgData name="ALDO RAZIEL HERNANDEZ ALVAREZ" userId="5bf40253-5cfa-4473-9e63-9d01842aff24" providerId="ADAL" clId="{D1402C7F-FAD6-478A-A7D8-83207CE7146C}" dt="2023-12-05T03:33:09.064" v="211" actId="1076"/>
          <ac:spMkLst>
            <pc:docMk/>
            <pc:sldMk cId="3906483229" sldId="329"/>
            <ac:spMk id="9" creationId="{53BFD40A-94CC-7F69-96CE-52E822604230}"/>
          </ac:spMkLst>
        </pc:spChg>
        <pc:spChg chg="add mod">
          <ac:chgData name="ALDO RAZIEL HERNANDEZ ALVAREZ" userId="5bf40253-5cfa-4473-9e63-9d01842aff24" providerId="ADAL" clId="{D1402C7F-FAD6-478A-A7D8-83207CE7146C}" dt="2023-12-05T03:33:09.064" v="211" actId="1076"/>
          <ac:spMkLst>
            <pc:docMk/>
            <pc:sldMk cId="3906483229" sldId="329"/>
            <ac:spMk id="10" creationId="{571AAD50-13C6-E8CF-6D85-9C5842D8CB5D}"/>
          </ac:spMkLst>
        </pc:spChg>
        <pc:spChg chg="add mod">
          <ac:chgData name="ALDO RAZIEL HERNANDEZ ALVAREZ" userId="5bf40253-5cfa-4473-9e63-9d01842aff24" providerId="ADAL" clId="{D1402C7F-FAD6-478A-A7D8-83207CE7146C}" dt="2023-12-05T03:33:09.064" v="211" actId="1076"/>
          <ac:spMkLst>
            <pc:docMk/>
            <pc:sldMk cId="3906483229" sldId="329"/>
            <ac:spMk id="11" creationId="{43D01E84-9B91-6C8C-317D-6D6046D96139}"/>
          </ac:spMkLst>
        </pc:spChg>
        <pc:spChg chg="add mod">
          <ac:chgData name="ALDO RAZIEL HERNANDEZ ALVAREZ" userId="5bf40253-5cfa-4473-9e63-9d01842aff24" providerId="ADAL" clId="{D1402C7F-FAD6-478A-A7D8-83207CE7146C}" dt="2023-12-05T03:33:09.064" v="211" actId="1076"/>
          <ac:spMkLst>
            <pc:docMk/>
            <pc:sldMk cId="3906483229" sldId="329"/>
            <ac:spMk id="12" creationId="{4DCFB00C-ED50-E32A-9859-08E1806F6AE7}"/>
          </ac:spMkLst>
        </pc:spChg>
        <pc:spChg chg="add mod">
          <ac:chgData name="ALDO RAZIEL HERNANDEZ ALVAREZ" userId="5bf40253-5cfa-4473-9e63-9d01842aff24" providerId="ADAL" clId="{D1402C7F-FAD6-478A-A7D8-83207CE7146C}" dt="2023-12-05T03:33:09.064" v="211" actId="1076"/>
          <ac:spMkLst>
            <pc:docMk/>
            <pc:sldMk cId="3906483229" sldId="329"/>
            <ac:spMk id="15" creationId="{8F980E72-2D55-31C6-2B2E-77647A6E3805}"/>
          </ac:spMkLst>
        </pc:spChg>
        <pc:spChg chg="add mod">
          <ac:chgData name="ALDO RAZIEL HERNANDEZ ALVAREZ" userId="5bf40253-5cfa-4473-9e63-9d01842aff24" providerId="ADAL" clId="{D1402C7F-FAD6-478A-A7D8-83207CE7146C}" dt="2023-12-05T03:33:09.064" v="211" actId="1076"/>
          <ac:spMkLst>
            <pc:docMk/>
            <pc:sldMk cId="3906483229" sldId="329"/>
            <ac:spMk id="17" creationId="{965C47BB-1766-033A-7269-2DE369C57EE0}"/>
          </ac:spMkLst>
        </pc:spChg>
        <pc:spChg chg="add mod">
          <ac:chgData name="ALDO RAZIEL HERNANDEZ ALVAREZ" userId="5bf40253-5cfa-4473-9e63-9d01842aff24" providerId="ADAL" clId="{D1402C7F-FAD6-478A-A7D8-83207CE7146C}" dt="2023-12-05T03:33:09.064" v="211" actId="1076"/>
          <ac:spMkLst>
            <pc:docMk/>
            <pc:sldMk cId="3906483229" sldId="329"/>
            <ac:spMk id="19" creationId="{D946241F-6C91-2172-D96D-95173C9D1796}"/>
          </ac:spMkLst>
        </pc:spChg>
        <pc:spChg chg="add mod">
          <ac:chgData name="ALDO RAZIEL HERNANDEZ ALVAREZ" userId="5bf40253-5cfa-4473-9e63-9d01842aff24" providerId="ADAL" clId="{D1402C7F-FAD6-478A-A7D8-83207CE7146C}" dt="2023-12-05T03:33:09.064" v="211" actId="1076"/>
          <ac:spMkLst>
            <pc:docMk/>
            <pc:sldMk cId="3906483229" sldId="329"/>
            <ac:spMk id="20" creationId="{559AFBB8-5C1D-5210-CD32-A08C8CC1AF4E}"/>
          </ac:spMkLst>
        </pc:spChg>
        <pc:spChg chg="add del mod">
          <ac:chgData name="ALDO RAZIEL HERNANDEZ ALVAREZ" userId="5bf40253-5cfa-4473-9e63-9d01842aff24" providerId="ADAL" clId="{D1402C7F-FAD6-478A-A7D8-83207CE7146C}" dt="2023-12-05T03:16:00.012" v="37" actId="478"/>
          <ac:spMkLst>
            <pc:docMk/>
            <pc:sldMk cId="3906483229" sldId="329"/>
            <ac:spMk id="22" creationId="{0455969C-BB37-98A2-224F-1D9DF8D12092}"/>
          </ac:spMkLst>
        </pc:spChg>
        <pc:spChg chg="add mod">
          <ac:chgData name="ALDO RAZIEL HERNANDEZ ALVAREZ" userId="5bf40253-5cfa-4473-9e63-9d01842aff24" providerId="ADAL" clId="{D1402C7F-FAD6-478A-A7D8-83207CE7146C}" dt="2023-12-05T03:33:09.064" v="211" actId="1076"/>
          <ac:spMkLst>
            <pc:docMk/>
            <pc:sldMk cId="3906483229" sldId="329"/>
            <ac:spMk id="23" creationId="{1C56A9CD-BF6C-BA38-E9B0-C50A62E66A5D}"/>
          </ac:spMkLst>
        </pc:spChg>
        <pc:spChg chg="add mod">
          <ac:chgData name="ALDO RAZIEL HERNANDEZ ALVAREZ" userId="5bf40253-5cfa-4473-9e63-9d01842aff24" providerId="ADAL" clId="{D1402C7F-FAD6-478A-A7D8-83207CE7146C}" dt="2023-12-05T03:33:09.064" v="211" actId="1076"/>
          <ac:spMkLst>
            <pc:docMk/>
            <pc:sldMk cId="3906483229" sldId="329"/>
            <ac:spMk id="24" creationId="{D76FCAAD-0DBE-8374-06A2-281085DCE2C5}"/>
          </ac:spMkLst>
        </pc:spChg>
        <pc:cxnChg chg="add mod">
          <ac:chgData name="ALDO RAZIEL HERNANDEZ ALVAREZ" userId="5bf40253-5cfa-4473-9e63-9d01842aff24" providerId="ADAL" clId="{D1402C7F-FAD6-478A-A7D8-83207CE7146C}" dt="2023-12-05T03:33:09.064" v="211" actId="1076"/>
          <ac:cxnSpMkLst>
            <pc:docMk/>
            <pc:sldMk cId="3906483229" sldId="329"/>
            <ac:cxnSpMk id="4" creationId="{7D73709C-8407-64F3-6FDE-6EF5030CB077}"/>
          </ac:cxnSpMkLst>
        </pc:cxnChg>
        <pc:cxnChg chg="add mod">
          <ac:chgData name="ALDO RAZIEL HERNANDEZ ALVAREZ" userId="5bf40253-5cfa-4473-9e63-9d01842aff24" providerId="ADAL" clId="{D1402C7F-FAD6-478A-A7D8-83207CE7146C}" dt="2023-12-05T03:33:09.064" v="211" actId="1076"/>
          <ac:cxnSpMkLst>
            <pc:docMk/>
            <pc:sldMk cId="3906483229" sldId="329"/>
            <ac:cxnSpMk id="8" creationId="{260173B7-CA24-4EDA-160F-F89C1EBC4AF0}"/>
          </ac:cxnSpMkLst>
        </pc:cxnChg>
        <pc:cxnChg chg="add mod">
          <ac:chgData name="ALDO RAZIEL HERNANDEZ ALVAREZ" userId="5bf40253-5cfa-4473-9e63-9d01842aff24" providerId="ADAL" clId="{D1402C7F-FAD6-478A-A7D8-83207CE7146C}" dt="2023-12-05T03:33:09.064" v="211" actId="1076"/>
          <ac:cxnSpMkLst>
            <pc:docMk/>
            <pc:sldMk cId="3906483229" sldId="329"/>
            <ac:cxnSpMk id="13" creationId="{2C4EE2A8-9CBC-2ACB-BA3F-7404D2D630B7}"/>
          </ac:cxnSpMkLst>
        </pc:cxnChg>
        <pc:cxnChg chg="add mod">
          <ac:chgData name="ALDO RAZIEL HERNANDEZ ALVAREZ" userId="5bf40253-5cfa-4473-9e63-9d01842aff24" providerId="ADAL" clId="{D1402C7F-FAD6-478A-A7D8-83207CE7146C}" dt="2023-12-05T03:33:09.064" v="211" actId="1076"/>
          <ac:cxnSpMkLst>
            <pc:docMk/>
            <pc:sldMk cId="3906483229" sldId="329"/>
            <ac:cxnSpMk id="14" creationId="{1E511E98-4A96-013A-F169-02F9D1353D39}"/>
          </ac:cxnSpMkLst>
        </pc:cxnChg>
        <pc:cxnChg chg="add mod">
          <ac:chgData name="ALDO RAZIEL HERNANDEZ ALVAREZ" userId="5bf40253-5cfa-4473-9e63-9d01842aff24" providerId="ADAL" clId="{D1402C7F-FAD6-478A-A7D8-83207CE7146C}" dt="2023-12-05T03:33:09.064" v="211" actId="1076"/>
          <ac:cxnSpMkLst>
            <pc:docMk/>
            <pc:sldMk cId="3906483229" sldId="329"/>
            <ac:cxnSpMk id="16" creationId="{3AF0C61D-7C00-D2D1-B040-5F1F19A1F48A}"/>
          </ac:cxnSpMkLst>
        </pc:cxnChg>
        <pc:cxnChg chg="add mod">
          <ac:chgData name="ALDO RAZIEL HERNANDEZ ALVAREZ" userId="5bf40253-5cfa-4473-9e63-9d01842aff24" providerId="ADAL" clId="{D1402C7F-FAD6-478A-A7D8-83207CE7146C}" dt="2023-12-05T03:33:09.064" v="211" actId="1076"/>
          <ac:cxnSpMkLst>
            <pc:docMk/>
            <pc:sldMk cId="3906483229" sldId="329"/>
            <ac:cxnSpMk id="18" creationId="{8EC64783-729F-585D-81F7-E1D7F7C016CA}"/>
          </ac:cxnSpMkLst>
        </pc:cxnChg>
        <pc:cxnChg chg="add mod">
          <ac:chgData name="ALDO RAZIEL HERNANDEZ ALVAREZ" userId="5bf40253-5cfa-4473-9e63-9d01842aff24" providerId="ADAL" clId="{D1402C7F-FAD6-478A-A7D8-83207CE7146C}" dt="2023-12-05T03:33:09.064" v="211" actId="1076"/>
          <ac:cxnSpMkLst>
            <pc:docMk/>
            <pc:sldMk cId="3906483229" sldId="329"/>
            <ac:cxnSpMk id="21" creationId="{F133E96B-132A-5CE5-D084-A3C2B9A80D77}"/>
          </ac:cxnSpMkLst>
        </pc:cxnChg>
      </pc:sldChg>
      <pc:sldChg chg="delSp modSp new mod ord">
        <pc:chgData name="ALDO RAZIEL HERNANDEZ ALVAREZ" userId="5bf40253-5cfa-4473-9e63-9d01842aff24" providerId="ADAL" clId="{D1402C7F-FAD6-478A-A7D8-83207CE7146C}" dt="2023-12-05T03:35:37.595" v="235" actId="478"/>
        <pc:sldMkLst>
          <pc:docMk/>
          <pc:sldMk cId="3490547278" sldId="330"/>
        </pc:sldMkLst>
        <pc:spChg chg="mod">
          <ac:chgData name="ALDO RAZIEL HERNANDEZ ALVAREZ" userId="5bf40253-5cfa-4473-9e63-9d01842aff24" providerId="ADAL" clId="{D1402C7F-FAD6-478A-A7D8-83207CE7146C}" dt="2023-12-05T03:35:27.193" v="233" actId="20577"/>
          <ac:spMkLst>
            <pc:docMk/>
            <pc:sldMk cId="3490547278" sldId="330"/>
            <ac:spMk id="2" creationId="{63FFE7C1-1178-938C-1D87-4C24C5D707F4}"/>
          </ac:spMkLst>
        </pc:spChg>
        <pc:spChg chg="del">
          <ac:chgData name="ALDO RAZIEL HERNANDEZ ALVAREZ" userId="5bf40253-5cfa-4473-9e63-9d01842aff24" providerId="ADAL" clId="{D1402C7F-FAD6-478A-A7D8-83207CE7146C}" dt="2023-12-05T03:35:33.194" v="234" actId="478"/>
          <ac:spMkLst>
            <pc:docMk/>
            <pc:sldMk cId="3490547278" sldId="330"/>
            <ac:spMk id="3" creationId="{8779CF3B-A33A-945B-9E39-EEB314C988C0}"/>
          </ac:spMkLst>
        </pc:spChg>
        <pc:spChg chg="del">
          <ac:chgData name="ALDO RAZIEL HERNANDEZ ALVAREZ" userId="5bf40253-5cfa-4473-9e63-9d01842aff24" providerId="ADAL" clId="{D1402C7F-FAD6-478A-A7D8-83207CE7146C}" dt="2023-12-05T03:35:37.595" v="235" actId="478"/>
          <ac:spMkLst>
            <pc:docMk/>
            <pc:sldMk cId="3490547278" sldId="330"/>
            <ac:spMk id="4" creationId="{C073D07A-A34B-0F25-414E-B7616B67B014}"/>
          </ac:spMkLst>
        </pc:spChg>
      </pc:sldChg>
      <pc:sldChg chg="modSp add mod">
        <pc:chgData name="ALDO RAZIEL HERNANDEZ ALVAREZ" userId="5bf40253-5cfa-4473-9e63-9d01842aff24" providerId="ADAL" clId="{D1402C7F-FAD6-478A-A7D8-83207CE7146C}" dt="2023-12-05T03:44:44.983" v="273" actId="14100"/>
        <pc:sldMkLst>
          <pc:docMk/>
          <pc:sldMk cId="2612274491" sldId="331"/>
        </pc:sldMkLst>
        <pc:spChg chg="mod">
          <ac:chgData name="ALDO RAZIEL HERNANDEZ ALVAREZ" userId="5bf40253-5cfa-4473-9e63-9d01842aff24" providerId="ADAL" clId="{D1402C7F-FAD6-478A-A7D8-83207CE7146C}" dt="2023-12-05T03:44:44.983" v="273" actId="14100"/>
          <ac:spMkLst>
            <pc:docMk/>
            <pc:sldMk cId="2612274491" sldId="331"/>
            <ac:spMk id="2" creationId="{63FFE7C1-1178-938C-1D87-4C24C5D707F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>
            <a:extLst>
              <a:ext uri="{FF2B5EF4-FFF2-40B4-BE49-F238E27FC236}">
                <a16:creationId xmlns:a16="http://schemas.microsoft.com/office/drawing/2014/main" id="{5A9E02AD-574F-46B1-91CF-758ECD92721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DCDBB3E-0962-4543-8203-0E0084580CE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616F88A-1F88-4239-87EF-52B0472B12BA}" type="datetime1">
              <a:rPr lang="es-ES" smtClean="0"/>
              <a:t>08/12/2023</a:t>
            </a:fld>
            <a:endParaRPr lang="es-E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D61A4A7-FC01-4444-9707-74E93BD634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posición de número de diapositiva 4">
            <a:extLst>
              <a:ext uri="{FF2B5EF4-FFF2-40B4-BE49-F238E27FC236}">
                <a16:creationId xmlns:a16="http://schemas.microsoft.com/office/drawing/2014/main" id="{B28D65D7-8813-49CE-A8BE-42984C5CBDA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022FEE5-93F6-4794-9247-D82E88608B7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484001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3E54B2-6DCF-4226-8291-422D9D9BECF1}" type="datetime1">
              <a:rPr lang="es-ES" smtClean="0"/>
              <a:pPr/>
              <a:t>08/12/2023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3D78A92-0141-4330-8F3E-FAADFAC23844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7488877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059398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es-ES" smtClean="0"/>
              <a:t>11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639906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es-ES" smtClean="0"/>
              <a:t>13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564907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es-ES" smtClean="0"/>
              <a:t>14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131397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es-ES" smtClean="0"/>
              <a:t>15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337212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es-ES" smtClean="0"/>
              <a:t>16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558222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es-ES" smtClean="0"/>
              <a:t>17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67749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es-ES" smtClean="0"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656032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es-ES" smtClean="0"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978536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es-ES" smtClean="0"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456863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es-ES" smtClean="0"/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3872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es-ES" smtClean="0"/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994966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es-ES" smtClean="0"/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791703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es-ES" smtClean="0"/>
              <a:t>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586675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3D78A92-0141-4330-8F3E-FAADFAC23844}" type="slidenum">
              <a:rPr lang="es-ES" smtClean="0"/>
              <a:t>10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3179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12/8/2023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0" name="Gráfico 37">
            <a:extLst>
              <a:ext uri="{FF2B5EF4-FFF2-40B4-BE49-F238E27FC236}">
                <a16:creationId xmlns:a16="http://schemas.microsoft.com/office/drawing/2014/main" id="{F423C067-AAF8-4ABF-BBCF-4F3B7C4004D8}"/>
              </a:ext>
            </a:extLst>
          </p:cNvPr>
          <p:cNvSpPr/>
          <p:nvPr userDrawn="1"/>
        </p:nvSpPr>
        <p:spPr>
          <a:xfrm>
            <a:off x="895717" y="3124629"/>
            <a:ext cx="2158296" cy="151200"/>
          </a:xfrm>
          <a:custGeom>
            <a:avLst/>
            <a:gdLst>
              <a:gd name="connsiteX0" fmla="*/ 2087180 w 2158295"/>
              <a:gd name="connsiteY0" fmla="*/ 153601 h 165045"/>
              <a:gd name="connsiteX1" fmla="*/ 82504 w 2158295"/>
              <a:gd name="connsiteY1" fmla="*/ 153601 h 165045"/>
              <a:gd name="connsiteX2" fmla="*/ 12677 w 2158295"/>
              <a:gd name="connsiteY2" fmla="*/ 83774 h 165045"/>
              <a:gd name="connsiteX3" fmla="*/ 12677 w 2158295"/>
              <a:gd name="connsiteY3" fmla="*/ 83774 h 165045"/>
              <a:gd name="connsiteX4" fmla="*/ 82504 w 2158295"/>
              <a:gd name="connsiteY4" fmla="*/ 12677 h 165045"/>
              <a:gd name="connsiteX5" fmla="*/ 2087180 w 2158295"/>
              <a:gd name="connsiteY5" fmla="*/ 12677 h 165045"/>
              <a:gd name="connsiteX6" fmla="*/ 2157008 w 2158295"/>
              <a:gd name="connsiteY6" fmla="*/ 82504 h 165045"/>
              <a:gd name="connsiteX7" fmla="*/ 2157008 w 2158295"/>
              <a:gd name="connsiteY7" fmla="*/ 82504 h 165045"/>
              <a:gd name="connsiteX8" fmla="*/ 2087180 w 2158295"/>
              <a:gd name="connsiteY8" fmla="*/ 153601 h 165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8295" h="165045">
                <a:moveTo>
                  <a:pt x="2087180" y="153601"/>
                </a:moveTo>
                <a:lnTo>
                  <a:pt x="82504" y="153601"/>
                </a:lnTo>
                <a:cubicBezTo>
                  <a:pt x="44417" y="153601"/>
                  <a:pt x="12677" y="121861"/>
                  <a:pt x="12677" y="83774"/>
                </a:cubicBezTo>
                <a:lnTo>
                  <a:pt x="12677" y="83774"/>
                </a:lnTo>
                <a:cubicBezTo>
                  <a:pt x="12677" y="44417"/>
                  <a:pt x="44417" y="12677"/>
                  <a:pt x="82504" y="12677"/>
                </a:cubicBezTo>
                <a:lnTo>
                  <a:pt x="2087180" y="12677"/>
                </a:lnTo>
                <a:cubicBezTo>
                  <a:pt x="2125268" y="12677"/>
                  <a:pt x="2157008" y="44417"/>
                  <a:pt x="2157008" y="82504"/>
                </a:cubicBezTo>
                <a:lnTo>
                  <a:pt x="2157008" y="82504"/>
                </a:lnTo>
                <a:cubicBezTo>
                  <a:pt x="2157008" y="121861"/>
                  <a:pt x="2126538" y="153601"/>
                  <a:pt x="2087180" y="153601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2681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11" name="Gráfico 36">
            <a:extLst>
              <a:ext uri="{FF2B5EF4-FFF2-40B4-BE49-F238E27FC236}">
                <a16:creationId xmlns:a16="http://schemas.microsoft.com/office/drawing/2014/main" id="{3536DBE2-2045-470E-A1D6-EA3956D10357}"/>
              </a:ext>
            </a:extLst>
          </p:cNvPr>
          <p:cNvSpPr/>
          <p:nvPr userDrawn="1"/>
        </p:nvSpPr>
        <p:spPr>
          <a:xfrm>
            <a:off x="-7816" y="5057878"/>
            <a:ext cx="715108" cy="949829"/>
          </a:xfrm>
          <a:custGeom>
            <a:avLst/>
            <a:gdLst>
              <a:gd name="connsiteX0" fmla="*/ 217522 w 723600"/>
              <a:gd name="connsiteY0" fmla="*/ 9082 h 1015200"/>
              <a:gd name="connsiteX1" fmla="*/ 9082 w 723600"/>
              <a:gd name="connsiteY1" fmla="*/ 9082 h 1015200"/>
              <a:gd name="connsiteX2" fmla="*/ 9082 w 723600"/>
              <a:gd name="connsiteY2" fmla="*/ 1010242 h 1015200"/>
              <a:gd name="connsiteX3" fmla="*/ 217522 w 723600"/>
              <a:gd name="connsiteY3" fmla="*/ 1010242 h 1015200"/>
              <a:gd name="connsiteX4" fmla="*/ 716482 w 723600"/>
              <a:gd name="connsiteY4" fmla="*/ 518842 h 1015200"/>
              <a:gd name="connsiteX5" fmla="*/ 716482 w 723600"/>
              <a:gd name="connsiteY5" fmla="*/ 500482 h 1015200"/>
              <a:gd name="connsiteX6" fmla="*/ 217522 w 723600"/>
              <a:gd name="connsiteY6" fmla="*/ 9082 h 101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3600" h="1015200">
                <a:moveTo>
                  <a:pt x="217522" y="9082"/>
                </a:moveTo>
                <a:lnTo>
                  <a:pt x="9082" y="9082"/>
                </a:lnTo>
                <a:lnTo>
                  <a:pt x="9082" y="1010242"/>
                </a:lnTo>
                <a:lnTo>
                  <a:pt x="217522" y="1010242"/>
                </a:lnTo>
                <a:cubicBezTo>
                  <a:pt x="217522" y="1010242"/>
                  <a:pt x="716482" y="1010242"/>
                  <a:pt x="716482" y="518842"/>
                </a:cubicBezTo>
                <a:lnTo>
                  <a:pt x="716482" y="500482"/>
                </a:lnTo>
                <a:cubicBezTo>
                  <a:pt x="716482" y="500482"/>
                  <a:pt x="716482" y="9082"/>
                  <a:pt x="217522" y="9082"/>
                </a:cubicBezTo>
                <a:close/>
              </a:path>
            </a:pathLst>
          </a:custGeom>
          <a:solidFill>
            <a:schemeClr val="accent3"/>
          </a:solidFill>
          <a:ln w="1068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578766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DD.MM.20XX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/>
              <a:t>AGREGAR UN PIE DE PÁGINA</a:t>
            </a:r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495E168-DA5E-4888-8D8A-92B118324C14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353673013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DD.MM.20XX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/>
              <a:t>AGREGAR UN PIE DE PÁGINA</a:t>
            </a:r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495E168-DA5E-4888-8D8A-92B118324C14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426400777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a de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Marcador de posición de imagen 41">
            <a:extLst>
              <a:ext uri="{FF2B5EF4-FFF2-40B4-BE49-F238E27FC236}">
                <a16:creationId xmlns:a16="http://schemas.microsoft.com/office/drawing/2014/main" id="{D6E0F90B-941A-45B6-85DA-E0D4E7977C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771770" y="1483675"/>
            <a:ext cx="6421408" cy="3438427"/>
          </a:xfrm>
          <a:custGeom>
            <a:avLst/>
            <a:gdLst>
              <a:gd name="connsiteX0" fmla="*/ 1709168 w 6421408"/>
              <a:gd name="connsiteY0" fmla="*/ 0 h 3438427"/>
              <a:gd name="connsiteX1" fmla="*/ 6421408 w 6421408"/>
              <a:gd name="connsiteY1" fmla="*/ 0 h 3438427"/>
              <a:gd name="connsiteX2" fmla="*/ 6421408 w 6421408"/>
              <a:gd name="connsiteY2" fmla="*/ 280430 h 3438427"/>
              <a:gd name="connsiteX3" fmla="*/ 5507320 w 6421408"/>
              <a:gd name="connsiteY3" fmla="*/ 280430 h 3438427"/>
              <a:gd name="connsiteX4" fmla="*/ 5322477 w 6421408"/>
              <a:gd name="connsiteY4" fmla="*/ 461067 h 3438427"/>
              <a:gd name="connsiteX5" fmla="*/ 5322477 w 6421408"/>
              <a:gd name="connsiteY5" fmla="*/ 467384 h 3438427"/>
              <a:gd name="connsiteX6" fmla="*/ 5507320 w 6421408"/>
              <a:gd name="connsiteY6" fmla="*/ 648021 h 3438427"/>
              <a:gd name="connsiteX7" fmla="*/ 6421408 w 6421408"/>
              <a:gd name="connsiteY7" fmla="*/ 648021 h 3438427"/>
              <a:gd name="connsiteX8" fmla="*/ 6421408 w 6421408"/>
              <a:gd name="connsiteY8" fmla="*/ 2672927 h 3438427"/>
              <a:gd name="connsiteX9" fmla="*/ 4918005 w 6421408"/>
              <a:gd name="connsiteY9" fmla="*/ 2672927 h 3438427"/>
              <a:gd name="connsiteX10" fmla="*/ 4642006 w 6421408"/>
              <a:gd name="connsiteY10" fmla="*/ 2943252 h 3438427"/>
              <a:gd name="connsiteX11" fmla="*/ 4642006 w 6421408"/>
              <a:gd name="connsiteY11" fmla="*/ 2949569 h 3438427"/>
              <a:gd name="connsiteX12" fmla="*/ 3297460 w 6421408"/>
              <a:gd name="connsiteY12" fmla="*/ 2949569 h 3438427"/>
              <a:gd name="connsiteX13" fmla="*/ 2831554 w 6421408"/>
              <a:gd name="connsiteY13" fmla="*/ 3411899 h 3438427"/>
              <a:gd name="connsiteX14" fmla="*/ 2831554 w 6421408"/>
              <a:gd name="connsiteY14" fmla="*/ 3428320 h 3438427"/>
              <a:gd name="connsiteX15" fmla="*/ 2831723 w 6421408"/>
              <a:gd name="connsiteY15" fmla="*/ 3434345 h 3438427"/>
              <a:gd name="connsiteX16" fmla="*/ 2831976 w 6421408"/>
              <a:gd name="connsiteY16" fmla="*/ 3438427 h 3438427"/>
              <a:gd name="connsiteX17" fmla="*/ 1709168 w 6421408"/>
              <a:gd name="connsiteY17" fmla="*/ 3438427 h 3438427"/>
              <a:gd name="connsiteX18" fmla="*/ 0 w 6421408"/>
              <a:gd name="connsiteY18" fmla="*/ 1733109 h 3438427"/>
              <a:gd name="connsiteX19" fmla="*/ 0 w 6421408"/>
              <a:gd name="connsiteY19" fmla="*/ 1705319 h 3438427"/>
              <a:gd name="connsiteX20" fmla="*/ 1709168 w 6421408"/>
              <a:gd name="connsiteY20" fmla="*/ 0 h 3438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421408" h="3438427">
                <a:moveTo>
                  <a:pt x="1709168" y="0"/>
                </a:moveTo>
                <a:lnTo>
                  <a:pt x="6421408" y="0"/>
                </a:lnTo>
                <a:lnTo>
                  <a:pt x="6421408" y="280430"/>
                </a:lnTo>
                <a:lnTo>
                  <a:pt x="5507320" y="280430"/>
                </a:lnTo>
                <a:cubicBezTo>
                  <a:pt x="5507320" y="280430"/>
                  <a:pt x="5322477" y="280430"/>
                  <a:pt x="5322477" y="461067"/>
                </a:cubicBezTo>
                <a:lnTo>
                  <a:pt x="5322477" y="467384"/>
                </a:lnTo>
                <a:cubicBezTo>
                  <a:pt x="5322477" y="467384"/>
                  <a:pt x="5322477" y="648021"/>
                  <a:pt x="5507320" y="648021"/>
                </a:cubicBezTo>
                <a:lnTo>
                  <a:pt x="6421408" y="648021"/>
                </a:lnTo>
                <a:lnTo>
                  <a:pt x="6421408" y="2672927"/>
                </a:lnTo>
                <a:lnTo>
                  <a:pt x="4918005" y="2672927"/>
                </a:lnTo>
                <a:cubicBezTo>
                  <a:pt x="4915473" y="2672927"/>
                  <a:pt x="4642006" y="2675454"/>
                  <a:pt x="4642006" y="2943252"/>
                </a:cubicBezTo>
                <a:lnTo>
                  <a:pt x="4642006" y="2949569"/>
                </a:lnTo>
                <a:lnTo>
                  <a:pt x="3297460" y="2949569"/>
                </a:lnTo>
                <a:cubicBezTo>
                  <a:pt x="3292396" y="2949569"/>
                  <a:pt x="2831554" y="2954621"/>
                  <a:pt x="2831554" y="3411899"/>
                </a:cubicBezTo>
                <a:lnTo>
                  <a:pt x="2831554" y="3428320"/>
                </a:lnTo>
                <a:cubicBezTo>
                  <a:pt x="2831554" y="3428636"/>
                  <a:pt x="2831574" y="3430718"/>
                  <a:pt x="2831723" y="3434345"/>
                </a:cubicBezTo>
                <a:lnTo>
                  <a:pt x="2831976" y="3438427"/>
                </a:lnTo>
                <a:lnTo>
                  <a:pt x="1709168" y="3438427"/>
                </a:lnTo>
                <a:cubicBezTo>
                  <a:pt x="1709168" y="3438427"/>
                  <a:pt x="0" y="3438427"/>
                  <a:pt x="0" y="1733109"/>
                </a:cubicBezTo>
                <a:lnTo>
                  <a:pt x="0" y="1705319"/>
                </a:lnTo>
                <a:cubicBezTo>
                  <a:pt x="0" y="1705319"/>
                  <a:pt x="0" y="0"/>
                  <a:pt x="1709168" y="0"/>
                </a:cubicBezTo>
                <a:close/>
              </a:path>
            </a:pathLst>
          </a:custGeom>
        </p:spPr>
        <p:txBody>
          <a:bodyPr wrap="square" rtlCol="0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7BC6DBB9-1B34-4374-A887-DC30F9E2F62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36" name="Gráfico 12">
            <a:extLst>
              <a:ext uri="{FF2B5EF4-FFF2-40B4-BE49-F238E27FC236}">
                <a16:creationId xmlns:a16="http://schemas.microsoft.com/office/drawing/2014/main" id="{00DE0AE3-F44D-4F2C-B7A3-C253AA498DEF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242568A-7F20-40F2-9490-E3BC7466DA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5853" y="1231900"/>
            <a:ext cx="4503295" cy="782638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es-ES" noProof="0" dirty="0"/>
              <a:t>DISEÑO DE TEXTO 02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6F89F8-3E24-406D-9C49-00E6E47E4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rtl="0">
              <a:defRPr/>
            </a:lvl1pPr>
          </a:lstStyle>
          <a:p>
            <a:r>
              <a:rPr lang="es-ES" dirty="0"/>
              <a:t>DD.MM.20XX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92DBDA-ED00-4248-AC6D-0CE0B821B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3908793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2B5F97-2F18-4EF2-9CBC-AAAB9FF4C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18" name="Marcador de texto 14">
            <a:extLst>
              <a:ext uri="{FF2B5EF4-FFF2-40B4-BE49-F238E27FC236}">
                <a16:creationId xmlns:a16="http://schemas.microsoft.com/office/drawing/2014/main" id="{82903A57-2768-42F8-A5EA-4C19B904985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0067" y="3889184"/>
            <a:ext cx="4548187" cy="1708223"/>
          </a:xfrm>
        </p:spPr>
        <p:txBody>
          <a:bodyPr rtlCol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400" b="0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38" name="Forma libre: Forma 37">
            <a:extLst>
              <a:ext uri="{FF2B5EF4-FFF2-40B4-BE49-F238E27FC236}">
                <a16:creationId xmlns:a16="http://schemas.microsoft.com/office/drawing/2014/main" id="{C6C05708-08C7-4EF1-B0D8-6A01C1B1AD85}"/>
              </a:ext>
            </a:extLst>
          </p:cNvPr>
          <p:cNvSpPr/>
          <p:nvPr userDrawn="1"/>
        </p:nvSpPr>
        <p:spPr>
          <a:xfrm>
            <a:off x="10413777" y="4433244"/>
            <a:ext cx="1782599" cy="30316"/>
          </a:xfrm>
          <a:custGeom>
            <a:avLst/>
            <a:gdLst>
              <a:gd name="connsiteX0" fmla="*/ 0 w 1782599"/>
              <a:gd name="connsiteY0" fmla="*/ 0 h 30316"/>
              <a:gd name="connsiteX1" fmla="*/ 1782599 w 1782599"/>
              <a:gd name="connsiteY1" fmla="*/ 0 h 30316"/>
              <a:gd name="connsiteX2" fmla="*/ 1782599 w 1782599"/>
              <a:gd name="connsiteY2" fmla="*/ 30316 h 30316"/>
              <a:gd name="connsiteX3" fmla="*/ 2488 w 1782599"/>
              <a:gd name="connsiteY3" fmla="*/ 30316 h 30316"/>
              <a:gd name="connsiteX4" fmla="*/ 643 w 1782599"/>
              <a:gd name="connsiteY4" fmla="*/ 16129 h 30316"/>
              <a:gd name="connsiteX5" fmla="*/ 0 w 1782599"/>
              <a:gd name="connsiteY5" fmla="*/ 3788 h 30316"/>
              <a:gd name="connsiteX6" fmla="*/ 0 w 1782599"/>
              <a:gd name="connsiteY6" fmla="*/ 0 h 30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82599" h="30316">
                <a:moveTo>
                  <a:pt x="0" y="0"/>
                </a:moveTo>
                <a:lnTo>
                  <a:pt x="1782599" y="0"/>
                </a:lnTo>
                <a:lnTo>
                  <a:pt x="1782599" y="30316"/>
                </a:lnTo>
                <a:lnTo>
                  <a:pt x="2488" y="30316"/>
                </a:lnTo>
                <a:lnTo>
                  <a:pt x="643" y="16129"/>
                </a:lnTo>
                <a:cubicBezTo>
                  <a:pt x="40" y="8565"/>
                  <a:pt x="0" y="4104"/>
                  <a:pt x="0" y="3788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es-ES" noProof="0" dirty="0"/>
          </a:p>
        </p:txBody>
      </p:sp>
      <p:sp>
        <p:nvSpPr>
          <p:cNvPr id="29" name="Forma libre: Forma 28">
            <a:extLst>
              <a:ext uri="{FF2B5EF4-FFF2-40B4-BE49-F238E27FC236}">
                <a16:creationId xmlns:a16="http://schemas.microsoft.com/office/drawing/2014/main" id="{E46691B2-7AF3-4CAC-A285-36444A9101D9}"/>
              </a:ext>
            </a:extLst>
          </p:cNvPr>
          <p:cNvSpPr/>
          <p:nvPr userDrawn="1"/>
        </p:nvSpPr>
        <p:spPr>
          <a:xfrm>
            <a:off x="12193179" y="4156602"/>
            <a:ext cx="3197" cy="25264"/>
          </a:xfrm>
          <a:custGeom>
            <a:avLst/>
            <a:gdLst>
              <a:gd name="connsiteX0" fmla="*/ 0 w 3197"/>
              <a:gd name="connsiteY0" fmla="*/ 0 h 25264"/>
              <a:gd name="connsiteX1" fmla="*/ 3197 w 3197"/>
              <a:gd name="connsiteY1" fmla="*/ 0 h 25264"/>
              <a:gd name="connsiteX2" fmla="*/ 3197 w 3197"/>
              <a:gd name="connsiteY2" fmla="*/ 25264 h 25264"/>
              <a:gd name="connsiteX3" fmla="*/ 0 w 3197"/>
              <a:gd name="connsiteY3" fmla="*/ 25264 h 25264"/>
              <a:gd name="connsiteX4" fmla="*/ 0 w 3197"/>
              <a:gd name="connsiteY4" fmla="*/ 0 h 25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97" h="25264">
                <a:moveTo>
                  <a:pt x="0" y="0"/>
                </a:moveTo>
                <a:lnTo>
                  <a:pt x="3197" y="0"/>
                </a:lnTo>
                <a:lnTo>
                  <a:pt x="3197" y="25264"/>
                </a:lnTo>
                <a:lnTo>
                  <a:pt x="0" y="25264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es-ES" noProof="0" dirty="0"/>
          </a:p>
        </p:txBody>
      </p:sp>
      <p:sp>
        <p:nvSpPr>
          <p:cNvPr id="26" name="Forma libre: Forma 25">
            <a:extLst>
              <a:ext uri="{FF2B5EF4-FFF2-40B4-BE49-F238E27FC236}">
                <a16:creationId xmlns:a16="http://schemas.microsoft.com/office/drawing/2014/main" id="{FE8ACF66-A148-4D4F-A35C-837CDC6B154D}"/>
              </a:ext>
            </a:extLst>
          </p:cNvPr>
          <p:cNvSpPr/>
          <p:nvPr userDrawn="1"/>
        </p:nvSpPr>
        <p:spPr>
          <a:xfrm>
            <a:off x="12193179" y="4682093"/>
            <a:ext cx="3197" cy="25264"/>
          </a:xfrm>
          <a:custGeom>
            <a:avLst/>
            <a:gdLst>
              <a:gd name="connsiteX0" fmla="*/ 0 w 3197"/>
              <a:gd name="connsiteY0" fmla="*/ 0 h 25264"/>
              <a:gd name="connsiteX1" fmla="*/ 3197 w 3197"/>
              <a:gd name="connsiteY1" fmla="*/ 0 h 25264"/>
              <a:gd name="connsiteX2" fmla="*/ 3197 w 3197"/>
              <a:gd name="connsiteY2" fmla="*/ 25264 h 25264"/>
              <a:gd name="connsiteX3" fmla="*/ 0 w 3197"/>
              <a:gd name="connsiteY3" fmla="*/ 25264 h 25264"/>
              <a:gd name="connsiteX4" fmla="*/ 0 w 3197"/>
              <a:gd name="connsiteY4" fmla="*/ 0 h 25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97" h="25264">
                <a:moveTo>
                  <a:pt x="0" y="0"/>
                </a:moveTo>
                <a:lnTo>
                  <a:pt x="3197" y="0"/>
                </a:lnTo>
                <a:lnTo>
                  <a:pt x="3197" y="25264"/>
                </a:lnTo>
                <a:lnTo>
                  <a:pt x="0" y="25264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es-ES" noProof="0" dirty="0"/>
          </a:p>
        </p:txBody>
      </p:sp>
      <p:sp>
        <p:nvSpPr>
          <p:cNvPr id="28" name="Marcador de texto 26">
            <a:extLst>
              <a:ext uri="{FF2B5EF4-FFF2-40B4-BE49-F238E27FC236}">
                <a16:creationId xmlns:a16="http://schemas.microsoft.com/office/drawing/2014/main" id="{5F10B1F7-5633-4C8B-A868-72D9C782CBA6}"/>
              </a:ext>
            </a:extLst>
          </p:cNvPr>
          <p:cNvSpPr>
            <a:spLocks noGrp="1"/>
          </p:cNvSpPr>
          <p:nvPr userDrawn="1">
            <p:ph type="body" sz="quarter" idx="16"/>
          </p:nvPr>
        </p:nvSpPr>
        <p:spPr>
          <a:xfrm>
            <a:off x="811115" y="2374900"/>
            <a:ext cx="4565650" cy="701675"/>
          </a:xfrm>
        </p:spPr>
        <p:txBody>
          <a:bodyPr rtlCol="0">
            <a:noAutofit/>
          </a:bodyPr>
          <a:lstStyle>
            <a:lvl1pPr marL="0" indent="0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31" name="Marcador de texto 29">
            <a:extLst>
              <a:ext uri="{FF2B5EF4-FFF2-40B4-BE49-F238E27FC236}">
                <a16:creationId xmlns:a16="http://schemas.microsoft.com/office/drawing/2014/main" id="{CBA9BCD0-48BA-4D5B-8871-61204EACE422}"/>
              </a:ext>
            </a:extLst>
          </p:cNvPr>
          <p:cNvSpPr>
            <a:spLocks noGrp="1"/>
          </p:cNvSpPr>
          <p:nvPr userDrawn="1">
            <p:ph type="body" sz="quarter" idx="17"/>
          </p:nvPr>
        </p:nvSpPr>
        <p:spPr>
          <a:xfrm>
            <a:off x="811115" y="3165301"/>
            <a:ext cx="4583113" cy="689525"/>
          </a:xfrm>
        </p:spPr>
        <p:txBody>
          <a:bodyPr rtlCol="0"/>
          <a:lstStyle>
            <a:lvl1pPr marL="0" indent="0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3" name="Gráfico 33">
            <a:extLst>
              <a:ext uri="{FF2B5EF4-FFF2-40B4-BE49-F238E27FC236}">
                <a16:creationId xmlns:a16="http://schemas.microsoft.com/office/drawing/2014/main" id="{38956B41-4EE0-4C7C-8436-027F5DE8B1BC}"/>
              </a:ext>
            </a:extLst>
          </p:cNvPr>
          <p:cNvSpPr/>
          <p:nvPr userDrawn="1"/>
        </p:nvSpPr>
        <p:spPr>
          <a:xfrm>
            <a:off x="887581" y="2045662"/>
            <a:ext cx="4320000" cy="165305"/>
          </a:xfrm>
          <a:custGeom>
            <a:avLst/>
            <a:gdLst>
              <a:gd name="connsiteX0" fmla="*/ 3700149 w 3785313"/>
              <a:gd name="connsiteY0" fmla="*/ 162194 h 165304"/>
              <a:gd name="connsiteX1" fmla="*/ 92020 w 3785313"/>
              <a:gd name="connsiteY1" fmla="*/ 162194 h 165304"/>
              <a:gd name="connsiteX2" fmla="*/ 14166 w 3785313"/>
              <a:gd name="connsiteY2" fmla="*/ 87171 h 165304"/>
              <a:gd name="connsiteX3" fmla="*/ 14166 w 3785313"/>
              <a:gd name="connsiteY3" fmla="*/ 87171 h 165304"/>
              <a:gd name="connsiteX4" fmla="*/ 92020 w 3785313"/>
              <a:gd name="connsiteY4" fmla="*/ 13420 h 165304"/>
              <a:gd name="connsiteX5" fmla="*/ 3698806 w 3785313"/>
              <a:gd name="connsiteY5" fmla="*/ 13420 h 165304"/>
              <a:gd name="connsiteX6" fmla="*/ 3776660 w 3785313"/>
              <a:gd name="connsiteY6" fmla="*/ 87171 h 165304"/>
              <a:gd name="connsiteX7" fmla="*/ 3776660 w 3785313"/>
              <a:gd name="connsiteY7" fmla="*/ 87171 h 165304"/>
              <a:gd name="connsiteX8" fmla="*/ 3700149 w 3785313"/>
              <a:gd name="connsiteY8" fmla="*/ 162194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5313" h="165304">
                <a:moveTo>
                  <a:pt x="3700149" y="162194"/>
                </a:moveTo>
                <a:lnTo>
                  <a:pt x="92020" y="162194"/>
                </a:lnTo>
                <a:cubicBezTo>
                  <a:pt x="49066" y="162194"/>
                  <a:pt x="14166" y="127861"/>
                  <a:pt x="14166" y="87171"/>
                </a:cubicBezTo>
                <a:lnTo>
                  <a:pt x="14166" y="87171"/>
                </a:lnTo>
                <a:cubicBezTo>
                  <a:pt x="14166" y="46481"/>
                  <a:pt x="49066" y="13420"/>
                  <a:pt x="92020" y="13420"/>
                </a:cubicBezTo>
                <a:lnTo>
                  <a:pt x="3698806" y="13420"/>
                </a:lnTo>
                <a:cubicBezTo>
                  <a:pt x="3741760" y="13420"/>
                  <a:pt x="3776660" y="46481"/>
                  <a:pt x="3776660" y="87171"/>
                </a:cubicBezTo>
                <a:lnTo>
                  <a:pt x="3776660" y="87171"/>
                </a:lnTo>
                <a:cubicBezTo>
                  <a:pt x="3778002" y="127861"/>
                  <a:pt x="3743102" y="162194"/>
                  <a:pt x="3700149" y="162194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34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33" name="Forma libre: Forma 32">
            <a:extLst>
              <a:ext uri="{FF2B5EF4-FFF2-40B4-BE49-F238E27FC236}">
                <a16:creationId xmlns:a16="http://schemas.microsoft.com/office/drawing/2014/main" id="{E08687FC-7322-4F20-9769-1ECF4296A96E}"/>
              </a:ext>
            </a:extLst>
          </p:cNvPr>
          <p:cNvSpPr/>
          <p:nvPr userDrawn="1"/>
        </p:nvSpPr>
        <p:spPr>
          <a:xfrm>
            <a:off x="10416941" y="4161024"/>
            <a:ext cx="1785131" cy="543175"/>
          </a:xfrm>
          <a:custGeom>
            <a:avLst/>
            <a:gdLst>
              <a:gd name="connsiteX0" fmla="*/ 1338739 w 1343025"/>
              <a:gd name="connsiteY0" fmla="*/ 7144 h 409575"/>
              <a:gd name="connsiteX1" fmla="*/ 205264 w 1343025"/>
              <a:gd name="connsiteY1" fmla="*/ 7144 h 409575"/>
              <a:gd name="connsiteX2" fmla="*/ 7144 w 1343025"/>
              <a:gd name="connsiteY2" fmla="*/ 201454 h 409575"/>
              <a:gd name="connsiteX3" fmla="*/ 7144 w 1343025"/>
              <a:gd name="connsiteY3" fmla="*/ 209074 h 409575"/>
              <a:gd name="connsiteX4" fmla="*/ 205264 w 1343025"/>
              <a:gd name="connsiteY4" fmla="*/ 403384 h 409575"/>
              <a:gd name="connsiteX5" fmla="*/ 1338739 w 1343025"/>
              <a:gd name="connsiteY5" fmla="*/ 403384 h 409575"/>
              <a:gd name="connsiteX6" fmla="*/ 1338739 w 1343025"/>
              <a:gd name="connsiteY6" fmla="*/ 7144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43025" h="409575">
                <a:moveTo>
                  <a:pt x="1338739" y="7144"/>
                </a:moveTo>
                <a:lnTo>
                  <a:pt x="205264" y="7144"/>
                </a:lnTo>
                <a:cubicBezTo>
                  <a:pt x="205264" y="7144"/>
                  <a:pt x="7144" y="7144"/>
                  <a:pt x="7144" y="201454"/>
                </a:cubicBezTo>
                <a:lnTo>
                  <a:pt x="7144" y="209074"/>
                </a:lnTo>
                <a:cubicBezTo>
                  <a:pt x="7144" y="209074"/>
                  <a:pt x="7144" y="403384"/>
                  <a:pt x="205264" y="403384"/>
                </a:cubicBezTo>
                <a:lnTo>
                  <a:pt x="1338739" y="403384"/>
                </a:lnTo>
                <a:lnTo>
                  <a:pt x="1338739" y="7144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41" name="Forma libre: Forma 40">
            <a:extLst>
              <a:ext uri="{FF2B5EF4-FFF2-40B4-BE49-F238E27FC236}">
                <a16:creationId xmlns:a16="http://schemas.microsoft.com/office/drawing/2014/main" id="{0FCCDE26-7222-4C1B-884A-0FAE84FA57DB}"/>
              </a:ext>
            </a:extLst>
          </p:cNvPr>
          <p:cNvSpPr/>
          <p:nvPr userDrawn="1"/>
        </p:nvSpPr>
        <p:spPr>
          <a:xfrm>
            <a:off x="8607090" y="4437664"/>
            <a:ext cx="3595584" cy="922135"/>
          </a:xfrm>
          <a:custGeom>
            <a:avLst/>
            <a:gdLst>
              <a:gd name="connsiteX0" fmla="*/ 2697957 w 2705100"/>
              <a:gd name="connsiteY0" fmla="*/ 7144 h 695325"/>
              <a:gd name="connsiteX1" fmla="*/ 345281 w 2705100"/>
              <a:gd name="connsiteY1" fmla="*/ 7144 h 695325"/>
              <a:gd name="connsiteX2" fmla="*/ 7144 w 2705100"/>
              <a:gd name="connsiteY2" fmla="*/ 344329 h 695325"/>
              <a:gd name="connsiteX3" fmla="*/ 7144 w 2705100"/>
              <a:gd name="connsiteY3" fmla="*/ 356711 h 695325"/>
              <a:gd name="connsiteX4" fmla="*/ 345281 w 2705100"/>
              <a:gd name="connsiteY4" fmla="*/ 693896 h 695325"/>
              <a:gd name="connsiteX5" fmla="*/ 2697957 w 2705100"/>
              <a:gd name="connsiteY5" fmla="*/ 693896 h 695325"/>
              <a:gd name="connsiteX6" fmla="*/ 2697957 w 2705100"/>
              <a:gd name="connsiteY6" fmla="*/ 7144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05100" h="695325">
                <a:moveTo>
                  <a:pt x="2697957" y="7144"/>
                </a:moveTo>
                <a:lnTo>
                  <a:pt x="345281" y="7144"/>
                </a:lnTo>
                <a:cubicBezTo>
                  <a:pt x="345281" y="7144"/>
                  <a:pt x="7144" y="7144"/>
                  <a:pt x="7144" y="344329"/>
                </a:cubicBezTo>
                <a:lnTo>
                  <a:pt x="7144" y="356711"/>
                </a:lnTo>
                <a:cubicBezTo>
                  <a:pt x="7144" y="356711"/>
                  <a:pt x="7144" y="693896"/>
                  <a:pt x="345281" y="693896"/>
                </a:cubicBezTo>
                <a:lnTo>
                  <a:pt x="2697957" y="693896"/>
                </a:lnTo>
                <a:lnTo>
                  <a:pt x="2697957" y="7144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874786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mparación con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Elipse 47">
            <a:extLst>
              <a:ext uri="{FF2B5EF4-FFF2-40B4-BE49-F238E27FC236}">
                <a16:creationId xmlns:a16="http://schemas.microsoft.com/office/drawing/2014/main" id="{6F44C9A9-0E74-4918-9B66-273196D2956C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49" name="Gráfico 12">
            <a:extLst>
              <a:ext uri="{FF2B5EF4-FFF2-40B4-BE49-F238E27FC236}">
                <a16:creationId xmlns:a16="http://schemas.microsoft.com/office/drawing/2014/main" id="{4FD74D9D-1BEE-4A13-ABAA-5FBA5C4D1BFA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1053F33-9837-4E9F-8D29-24A800D841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781050"/>
            <a:ext cx="10515600" cy="676275"/>
          </a:xfrm>
        </p:spPr>
        <p:txBody>
          <a:bodyPr rtlCol="0" anchor="b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es-ES" noProof="0" dirty="0"/>
              <a:t>COMPARACIÓN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0DFDBBD-D278-4F5A-BD28-172F5B157E8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11311" y="2959593"/>
            <a:ext cx="4365625" cy="365125"/>
          </a:xfrm>
        </p:spPr>
        <p:txBody>
          <a:bodyPr rtlCol="0">
            <a:normAutofit/>
          </a:bodyPr>
          <a:lstStyle>
            <a:lvl1pPr marL="0" indent="0">
              <a:buNone/>
              <a:defRPr sz="25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 dirty="0"/>
              <a:t>TÍTULO DE LA SECCIÓN 1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rtl="0">
              <a:defRPr/>
            </a:lvl1pPr>
          </a:lstStyle>
          <a:p>
            <a:r>
              <a:rPr lang="es-ES" dirty="0"/>
              <a:t>DD.MM.20XX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17" name="Marcador de texto 26">
            <a:extLst>
              <a:ext uri="{FF2B5EF4-FFF2-40B4-BE49-F238E27FC236}">
                <a16:creationId xmlns:a16="http://schemas.microsoft.com/office/drawing/2014/main" id="{C990C5BD-BC2C-4822-AA4E-446B77052F2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0066" y="1898650"/>
            <a:ext cx="10515599" cy="701675"/>
          </a:xfrm>
        </p:spPr>
        <p:txBody>
          <a:bodyPr rtlCol="0">
            <a:noAutofit/>
          </a:bodyPr>
          <a:lstStyle>
            <a:lvl1pPr marL="0" indent="0" algn="ctr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22" name="Gráfico 19">
            <a:extLst>
              <a:ext uri="{FF2B5EF4-FFF2-40B4-BE49-F238E27FC236}">
                <a16:creationId xmlns:a16="http://schemas.microsoft.com/office/drawing/2014/main" id="{258EB2BC-F42B-4177-83EB-F2D2BF76129C}"/>
              </a:ext>
            </a:extLst>
          </p:cNvPr>
          <p:cNvSpPr/>
          <p:nvPr userDrawn="1"/>
        </p:nvSpPr>
        <p:spPr>
          <a:xfrm>
            <a:off x="3019044" y="1583026"/>
            <a:ext cx="6153912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24" name="Marcador de texto 2">
            <a:extLst>
              <a:ext uri="{FF2B5EF4-FFF2-40B4-BE49-F238E27FC236}">
                <a16:creationId xmlns:a16="http://schemas.microsoft.com/office/drawing/2014/main" id="{B971AAD9-2660-4922-9B41-C45976A31C4F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5973985" y="2959593"/>
            <a:ext cx="4365625" cy="365125"/>
          </a:xfrm>
        </p:spPr>
        <p:txBody>
          <a:bodyPr rtlCol="0">
            <a:normAutofit/>
          </a:bodyPr>
          <a:lstStyle>
            <a:lvl1pPr marL="0" indent="0">
              <a:buNone/>
              <a:defRPr sz="25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 dirty="0"/>
              <a:t>TÍTULO DE LA SECCIÓN 2</a:t>
            </a:r>
          </a:p>
        </p:txBody>
      </p:sp>
      <p:sp>
        <p:nvSpPr>
          <p:cNvPr id="28" name="Marcador de texto 26">
            <a:extLst>
              <a:ext uri="{FF2B5EF4-FFF2-40B4-BE49-F238E27FC236}">
                <a16:creationId xmlns:a16="http://schemas.microsoft.com/office/drawing/2014/main" id="{D0525F80-1CD7-406E-A2B0-ACB0CD78A32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11311" y="3294245"/>
            <a:ext cx="4365625" cy="2333625"/>
          </a:xfrm>
        </p:spPr>
        <p:txBody>
          <a:bodyPr rtlCol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3"/>
              </a:buCl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30" name="Marcador de texto 26">
            <a:extLst>
              <a:ext uri="{FF2B5EF4-FFF2-40B4-BE49-F238E27FC236}">
                <a16:creationId xmlns:a16="http://schemas.microsoft.com/office/drawing/2014/main" id="{527B617A-AB11-44E9-B2E2-53B7F35CD96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973985" y="3294245"/>
            <a:ext cx="4365625" cy="2333625"/>
          </a:xfrm>
        </p:spPr>
        <p:txBody>
          <a:bodyPr rtlCol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3"/>
              </a:buCl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grpSp>
        <p:nvGrpSpPr>
          <p:cNvPr id="41" name="Gráfico 39">
            <a:extLst>
              <a:ext uri="{FF2B5EF4-FFF2-40B4-BE49-F238E27FC236}">
                <a16:creationId xmlns:a16="http://schemas.microsoft.com/office/drawing/2014/main" id="{F4C9083C-573A-4951-8064-8A2074E45857}"/>
              </a:ext>
            </a:extLst>
          </p:cNvPr>
          <p:cNvGrpSpPr/>
          <p:nvPr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orma libre: Forma 41">
              <a:extLst>
                <a:ext uri="{FF2B5EF4-FFF2-40B4-BE49-F238E27FC236}">
                  <a16:creationId xmlns:a16="http://schemas.microsoft.com/office/drawing/2014/main" id="{E24D028E-B0C2-46BA-B6A7-734B26FEA98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3" name="Forma libre: Forma 42">
              <a:extLst>
                <a:ext uri="{FF2B5EF4-FFF2-40B4-BE49-F238E27FC236}">
                  <a16:creationId xmlns:a16="http://schemas.microsoft.com/office/drawing/2014/main" id="{1FD2C3DF-070C-48BB-8EC1-3FE31FCD20DC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4" name="Forma libre: Forma 43">
              <a:extLst>
                <a:ext uri="{FF2B5EF4-FFF2-40B4-BE49-F238E27FC236}">
                  <a16:creationId xmlns:a16="http://schemas.microsoft.com/office/drawing/2014/main" id="{F503CC8C-61AD-4DAB-B26E-509EA44669D4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5" name="Forma libre: Forma 44">
              <a:extLst>
                <a:ext uri="{FF2B5EF4-FFF2-40B4-BE49-F238E27FC236}">
                  <a16:creationId xmlns:a16="http://schemas.microsoft.com/office/drawing/2014/main" id="{8BB58BBD-BF4B-44A6-A2C8-AF1BE81D516E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6" name="Forma libre: Forma 45">
              <a:extLst>
                <a:ext uri="{FF2B5EF4-FFF2-40B4-BE49-F238E27FC236}">
                  <a16:creationId xmlns:a16="http://schemas.microsoft.com/office/drawing/2014/main" id="{602EAB3F-89ED-4532-AC15-8D6D0DE40EEB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7" name="Forma libre: Forma 46">
              <a:extLst>
                <a:ext uri="{FF2B5EF4-FFF2-40B4-BE49-F238E27FC236}">
                  <a16:creationId xmlns:a16="http://schemas.microsoft.com/office/drawing/2014/main" id="{714D3737-C4D1-46DE-A197-29A638CA1F30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32173778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ido de ví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Elipse 24">
            <a:extLst>
              <a:ext uri="{FF2B5EF4-FFF2-40B4-BE49-F238E27FC236}">
                <a16:creationId xmlns:a16="http://schemas.microsoft.com/office/drawing/2014/main" id="{DD823940-1850-4484-BDCE-3D9B898D6787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26" name="Gráfico 12">
            <a:extLst>
              <a:ext uri="{FF2B5EF4-FFF2-40B4-BE49-F238E27FC236}">
                <a16:creationId xmlns:a16="http://schemas.microsoft.com/office/drawing/2014/main" id="{6FFA8582-48C8-4154-ACF0-5F6412FAAE0C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8" name="Marcador de posición de elemento multimedia 7">
            <a:extLst>
              <a:ext uri="{FF2B5EF4-FFF2-40B4-BE49-F238E27FC236}">
                <a16:creationId xmlns:a16="http://schemas.microsoft.com/office/drawing/2014/main" id="{FBCC61A6-FEB7-4CD2-9686-FB5F1EB66A10}"/>
              </a:ext>
            </a:extLst>
          </p:cNvPr>
          <p:cNvSpPr>
            <a:spLocks noGrp="1"/>
          </p:cNvSpPr>
          <p:nvPr>
            <p:ph type="media" sz="quarter" idx="17"/>
          </p:nvPr>
        </p:nvSpPr>
        <p:spPr>
          <a:xfrm>
            <a:off x="911225" y="908050"/>
            <a:ext cx="10369550" cy="46609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es-ES" noProof="0"/>
              <a:t>Haga clic en el icono para agregar medios</a:t>
            </a:r>
            <a:endParaRPr lang="es-ES" noProof="0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208BCD-3B7E-49DF-8BF5-68AE9DD7D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238811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41517C1-CBB7-46B0-99AA-851210402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11" name="Forma libre: Forma 10">
            <a:extLst>
              <a:ext uri="{FF2B5EF4-FFF2-40B4-BE49-F238E27FC236}">
                <a16:creationId xmlns:a16="http://schemas.microsoft.com/office/drawing/2014/main" id="{B8EAB5B0-43C3-4F9F-98FF-253CBE6C9668}"/>
              </a:ext>
            </a:extLst>
          </p:cNvPr>
          <p:cNvSpPr/>
          <p:nvPr/>
        </p:nvSpPr>
        <p:spPr>
          <a:xfrm>
            <a:off x="8807428" y="2003790"/>
            <a:ext cx="775201" cy="774776"/>
          </a:xfrm>
          <a:custGeom>
            <a:avLst/>
            <a:gdLst>
              <a:gd name="connsiteX0" fmla="*/ 388023 w 774776"/>
              <a:gd name="connsiteY0" fmla="*/ 766520 h 774776"/>
              <a:gd name="connsiteX1" fmla="*/ 9526 w 774776"/>
              <a:gd name="connsiteY1" fmla="*/ 388023 h 774776"/>
              <a:gd name="connsiteX2" fmla="*/ 388023 w 774776"/>
              <a:gd name="connsiteY2" fmla="*/ 9526 h 774776"/>
              <a:gd name="connsiteX3" fmla="*/ 766521 w 774776"/>
              <a:gd name="connsiteY3" fmla="*/ 388023 h 774776"/>
              <a:gd name="connsiteX4" fmla="*/ 388023 w 774776"/>
              <a:gd name="connsiteY4" fmla="*/ 766520 h 774776"/>
              <a:gd name="connsiteX5" fmla="*/ 388023 w 774776"/>
              <a:gd name="connsiteY5" fmla="*/ 48900 h 774776"/>
              <a:gd name="connsiteX6" fmla="*/ 47630 w 774776"/>
              <a:gd name="connsiteY6" fmla="*/ 389293 h 774776"/>
              <a:gd name="connsiteX7" fmla="*/ 388023 w 774776"/>
              <a:gd name="connsiteY7" fmla="*/ 729687 h 774776"/>
              <a:gd name="connsiteX8" fmla="*/ 728417 w 774776"/>
              <a:gd name="connsiteY8" fmla="*/ 389293 h 774776"/>
              <a:gd name="connsiteX9" fmla="*/ 388023 w 774776"/>
              <a:gd name="connsiteY9" fmla="*/ 48900 h 774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74776" h="774776">
                <a:moveTo>
                  <a:pt x="388023" y="766520"/>
                </a:moveTo>
                <a:cubicBezTo>
                  <a:pt x="179723" y="766520"/>
                  <a:pt x="9526" y="596324"/>
                  <a:pt x="9526" y="388023"/>
                </a:cubicBezTo>
                <a:cubicBezTo>
                  <a:pt x="9526" y="179723"/>
                  <a:pt x="179723" y="9526"/>
                  <a:pt x="388023" y="9526"/>
                </a:cubicBezTo>
                <a:cubicBezTo>
                  <a:pt x="596324" y="9526"/>
                  <a:pt x="766521" y="179723"/>
                  <a:pt x="766521" y="388023"/>
                </a:cubicBezTo>
                <a:cubicBezTo>
                  <a:pt x="766521" y="596324"/>
                  <a:pt x="596324" y="766520"/>
                  <a:pt x="388023" y="766520"/>
                </a:cubicBezTo>
                <a:close/>
                <a:moveTo>
                  <a:pt x="388023" y="48900"/>
                </a:moveTo>
                <a:cubicBezTo>
                  <a:pt x="200045" y="48900"/>
                  <a:pt x="47630" y="201315"/>
                  <a:pt x="47630" y="389293"/>
                </a:cubicBezTo>
                <a:cubicBezTo>
                  <a:pt x="47630" y="577272"/>
                  <a:pt x="200045" y="729687"/>
                  <a:pt x="388023" y="729687"/>
                </a:cubicBezTo>
                <a:cubicBezTo>
                  <a:pt x="576002" y="729687"/>
                  <a:pt x="728417" y="577272"/>
                  <a:pt x="728417" y="389293"/>
                </a:cubicBezTo>
                <a:cubicBezTo>
                  <a:pt x="728417" y="201315"/>
                  <a:pt x="576002" y="48900"/>
                  <a:pt x="388023" y="48900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15" name="Forma libre: Forma 14">
            <a:extLst>
              <a:ext uri="{FF2B5EF4-FFF2-40B4-BE49-F238E27FC236}">
                <a16:creationId xmlns:a16="http://schemas.microsoft.com/office/drawing/2014/main" id="{06A97B71-3A84-4844-BDB5-E3F77302BBC0}"/>
              </a:ext>
            </a:extLst>
          </p:cNvPr>
          <p:cNvSpPr/>
          <p:nvPr userDrawn="1"/>
        </p:nvSpPr>
        <p:spPr>
          <a:xfrm>
            <a:off x="9780046" y="430740"/>
            <a:ext cx="2414562" cy="2578354"/>
          </a:xfrm>
          <a:custGeom>
            <a:avLst/>
            <a:gdLst>
              <a:gd name="connsiteX0" fmla="*/ 2412164 w 2413237"/>
              <a:gd name="connsiteY0" fmla="*/ 12701 h 2578354"/>
              <a:gd name="connsiteX1" fmla="*/ 487924 w 2413237"/>
              <a:gd name="connsiteY1" fmla="*/ 962755 h 2578354"/>
              <a:gd name="connsiteX2" fmla="*/ 113238 w 2413237"/>
              <a:gd name="connsiteY2" fmla="*/ 2065224 h 2578354"/>
              <a:gd name="connsiteX3" fmla="*/ 127209 w 2413237"/>
              <a:gd name="connsiteY3" fmla="*/ 2093166 h 2578354"/>
              <a:gd name="connsiteX4" fmla="*/ 1229678 w 2413237"/>
              <a:gd name="connsiteY4" fmla="*/ 2467853 h 2578354"/>
              <a:gd name="connsiteX5" fmla="*/ 2412164 w 2413237"/>
              <a:gd name="connsiteY5" fmla="*/ 1884866 h 2578354"/>
              <a:gd name="connsiteX6" fmla="*/ 2412164 w 2413237"/>
              <a:gd name="connsiteY6" fmla="*/ 12701 h 2578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13237" h="2578354">
                <a:moveTo>
                  <a:pt x="2412164" y="12701"/>
                </a:moveTo>
                <a:lnTo>
                  <a:pt x="487924" y="962755"/>
                </a:lnTo>
                <a:cubicBezTo>
                  <a:pt x="487924" y="962755"/>
                  <a:pt x="-250018" y="1327281"/>
                  <a:pt x="113238" y="2065224"/>
                </a:cubicBezTo>
                <a:lnTo>
                  <a:pt x="127209" y="2093166"/>
                </a:lnTo>
                <a:cubicBezTo>
                  <a:pt x="127209" y="2093166"/>
                  <a:pt x="491735" y="2831109"/>
                  <a:pt x="1229678" y="2467853"/>
                </a:cubicBezTo>
                <a:lnTo>
                  <a:pt x="2412164" y="1884866"/>
                </a:lnTo>
                <a:lnTo>
                  <a:pt x="2412164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030939C4-65C9-4508-8EFE-F715B9946844}"/>
              </a:ext>
            </a:extLst>
          </p:cNvPr>
          <p:cNvSpPr/>
          <p:nvPr/>
        </p:nvSpPr>
        <p:spPr>
          <a:xfrm>
            <a:off x="9762774" y="410418"/>
            <a:ext cx="2439977" cy="2616458"/>
          </a:xfrm>
          <a:custGeom>
            <a:avLst/>
            <a:gdLst>
              <a:gd name="connsiteX0" fmla="*/ 2429427 w 2438640"/>
              <a:gd name="connsiteY0" fmla="*/ 1882326 h 2616457"/>
              <a:gd name="connsiteX1" fmla="*/ 1238050 w 2438640"/>
              <a:gd name="connsiteY1" fmla="*/ 2469123 h 2616457"/>
              <a:gd name="connsiteX2" fmla="*/ 431520 w 2438640"/>
              <a:gd name="connsiteY2" fmla="*/ 2420859 h 2616457"/>
              <a:gd name="connsiteX3" fmla="*/ 162253 w 2438640"/>
              <a:gd name="connsiteY3" fmla="*/ 2103327 h 2616457"/>
              <a:gd name="connsiteX4" fmla="*/ 148282 w 2438640"/>
              <a:gd name="connsiteY4" fmla="*/ 2075385 h 2616457"/>
              <a:gd name="connsiteX5" fmla="*/ 196547 w 2438640"/>
              <a:gd name="connsiteY5" fmla="*/ 1268855 h 2616457"/>
              <a:gd name="connsiteX6" fmla="*/ 514078 w 2438640"/>
              <a:gd name="connsiteY6" fmla="*/ 999589 h 2616457"/>
              <a:gd name="connsiteX7" fmla="*/ 2430697 w 2438640"/>
              <a:gd name="connsiteY7" fmla="*/ 54615 h 2616457"/>
              <a:gd name="connsiteX8" fmla="*/ 2430697 w 2438640"/>
              <a:gd name="connsiteY8" fmla="*/ 12701 h 2616457"/>
              <a:gd name="connsiteX9" fmla="*/ 497567 w 2438640"/>
              <a:gd name="connsiteY9" fmla="*/ 965295 h 2616457"/>
              <a:gd name="connsiteX10" fmla="*/ 167334 w 2438640"/>
              <a:gd name="connsiteY10" fmla="*/ 1244723 h 2616457"/>
              <a:gd name="connsiteX11" fmla="*/ 115259 w 2438640"/>
              <a:gd name="connsiteY11" fmla="*/ 2093166 h 2616457"/>
              <a:gd name="connsiteX12" fmla="*/ 129231 w 2438640"/>
              <a:gd name="connsiteY12" fmla="*/ 2121109 h 2616457"/>
              <a:gd name="connsiteX13" fmla="*/ 408658 w 2438640"/>
              <a:gd name="connsiteY13" fmla="*/ 2451342 h 2616457"/>
              <a:gd name="connsiteX14" fmla="*/ 854472 w 2438640"/>
              <a:gd name="connsiteY14" fmla="*/ 2606297 h 2616457"/>
              <a:gd name="connsiteX15" fmla="*/ 1255831 w 2438640"/>
              <a:gd name="connsiteY15" fmla="*/ 2503417 h 2616457"/>
              <a:gd name="connsiteX16" fmla="*/ 2429427 w 2438640"/>
              <a:gd name="connsiteY16" fmla="*/ 1924240 h 2616457"/>
              <a:gd name="connsiteX17" fmla="*/ 2429427 w 2438640"/>
              <a:gd name="connsiteY17" fmla="*/ 1882326 h 2616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438640" h="2616457">
                <a:moveTo>
                  <a:pt x="2429427" y="1882326"/>
                </a:moveTo>
                <a:lnTo>
                  <a:pt x="1238050" y="2469123"/>
                </a:lnTo>
                <a:cubicBezTo>
                  <a:pt x="939570" y="2616458"/>
                  <a:pt x="667763" y="2599946"/>
                  <a:pt x="431520" y="2420859"/>
                </a:cubicBezTo>
                <a:cubicBezTo>
                  <a:pt x="253703" y="2286225"/>
                  <a:pt x="162253" y="2104598"/>
                  <a:pt x="162253" y="2103327"/>
                </a:cubicBezTo>
                <a:lnTo>
                  <a:pt x="148282" y="2075385"/>
                </a:lnTo>
                <a:cubicBezTo>
                  <a:pt x="947" y="1776905"/>
                  <a:pt x="17459" y="1505098"/>
                  <a:pt x="196547" y="1268855"/>
                </a:cubicBezTo>
                <a:cubicBezTo>
                  <a:pt x="331180" y="1091038"/>
                  <a:pt x="511538" y="1000859"/>
                  <a:pt x="514078" y="999589"/>
                </a:cubicBezTo>
                <a:lnTo>
                  <a:pt x="2430697" y="54615"/>
                </a:lnTo>
                <a:lnTo>
                  <a:pt x="2430697" y="12701"/>
                </a:lnTo>
                <a:lnTo>
                  <a:pt x="497567" y="965295"/>
                </a:lnTo>
                <a:cubicBezTo>
                  <a:pt x="489946" y="969106"/>
                  <a:pt x="307048" y="1060555"/>
                  <a:pt x="167334" y="1244723"/>
                </a:cubicBezTo>
                <a:cubicBezTo>
                  <a:pt x="37781" y="1416190"/>
                  <a:pt x="-77800" y="1701968"/>
                  <a:pt x="115259" y="2093166"/>
                </a:cubicBezTo>
                <a:lnTo>
                  <a:pt x="129231" y="2121109"/>
                </a:lnTo>
                <a:cubicBezTo>
                  <a:pt x="133041" y="2128730"/>
                  <a:pt x="224490" y="2311628"/>
                  <a:pt x="408658" y="2451342"/>
                </a:cubicBezTo>
                <a:cubicBezTo>
                  <a:pt x="514078" y="2531359"/>
                  <a:pt x="663953" y="2606297"/>
                  <a:pt x="854472" y="2606297"/>
                </a:cubicBezTo>
                <a:cubicBezTo>
                  <a:pt x="972593" y="2606297"/>
                  <a:pt x="1107227" y="2577084"/>
                  <a:pt x="1255831" y="2503417"/>
                </a:cubicBezTo>
                <a:lnTo>
                  <a:pt x="2429427" y="1924240"/>
                </a:lnTo>
                <a:lnTo>
                  <a:pt x="2429427" y="1882326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17" name="Forma libre: Forma 16">
            <a:extLst>
              <a:ext uri="{FF2B5EF4-FFF2-40B4-BE49-F238E27FC236}">
                <a16:creationId xmlns:a16="http://schemas.microsoft.com/office/drawing/2014/main" id="{759BB951-621D-4456-A832-116187764B2E}"/>
              </a:ext>
            </a:extLst>
          </p:cNvPr>
          <p:cNvSpPr/>
          <p:nvPr userDrawn="1"/>
        </p:nvSpPr>
        <p:spPr>
          <a:xfrm>
            <a:off x="7340981" y="-16344"/>
            <a:ext cx="4854539" cy="2273524"/>
          </a:xfrm>
          <a:custGeom>
            <a:avLst/>
            <a:gdLst>
              <a:gd name="connsiteX0" fmla="*/ 4849891 w 4851877"/>
              <a:gd name="connsiteY0" fmla="*/ 12701 h 2273523"/>
              <a:gd name="connsiteX1" fmla="*/ 2808800 w 4851877"/>
              <a:gd name="connsiteY1" fmla="*/ 12701 h 2273523"/>
              <a:gd name="connsiteX2" fmla="*/ 371430 w 4851877"/>
              <a:gd name="connsiteY2" fmla="*/ 1214240 h 2273523"/>
              <a:gd name="connsiteX3" fmla="*/ 72951 w 4851877"/>
              <a:gd name="connsiteY3" fmla="*/ 1955993 h 2273523"/>
              <a:gd name="connsiteX4" fmla="*/ 81841 w 4851877"/>
              <a:gd name="connsiteY4" fmla="*/ 1973774 h 2273523"/>
              <a:gd name="connsiteX5" fmla="*/ 851538 w 4851877"/>
              <a:gd name="connsiteY5" fmla="*/ 2188426 h 2273523"/>
              <a:gd name="connsiteX6" fmla="*/ 4849891 w 4851877"/>
              <a:gd name="connsiteY6" fmla="*/ 217191 h 2273523"/>
              <a:gd name="connsiteX7" fmla="*/ 4849891 w 4851877"/>
              <a:gd name="connsiteY7" fmla="*/ 12701 h 2273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51877" h="2273523">
                <a:moveTo>
                  <a:pt x="4849891" y="12701"/>
                </a:moveTo>
                <a:lnTo>
                  <a:pt x="2808800" y="12701"/>
                </a:lnTo>
                <a:lnTo>
                  <a:pt x="371430" y="1214240"/>
                </a:lnTo>
                <a:cubicBezTo>
                  <a:pt x="371430" y="1214240"/>
                  <a:pt x="-163293" y="1478426"/>
                  <a:pt x="72951" y="1955993"/>
                </a:cubicBezTo>
                <a:lnTo>
                  <a:pt x="81841" y="1973774"/>
                </a:lnTo>
                <a:cubicBezTo>
                  <a:pt x="81841" y="1973774"/>
                  <a:pt x="316814" y="2451342"/>
                  <a:pt x="851538" y="2188426"/>
                </a:cubicBezTo>
                <a:lnTo>
                  <a:pt x="4849891" y="217191"/>
                </a:lnTo>
                <a:lnTo>
                  <a:pt x="4849891" y="12701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18" name="Forma libre: Forma 17">
            <a:extLst>
              <a:ext uri="{FF2B5EF4-FFF2-40B4-BE49-F238E27FC236}">
                <a16:creationId xmlns:a16="http://schemas.microsoft.com/office/drawing/2014/main" id="{3F8008CE-2F0A-4568-9C4A-C347A4880513}"/>
              </a:ext>
            </a:extLst>
          </p:cNvPr>
          <p:cNvSpPr/>
          <p:nvPr userDrawn="1"/>
        </p:nvSpPr>
        <p:spPr>
          <a:xfrm>
            <a:off x="7327556" y="-16344"/>
            <a:ext cx="4867247" cy="2298926"/>
          </a:xfrm>
          <a:custGeom>
            <a:avLst/>
            <a:gdLst>
              <a:gd name="connsiteX0" fmla="*/ 4863309 w 4864578"/>
              <a:gd name="connsiteY0" fmla="*/ 195599 h 2298926"/>
              <a:gd name="connsiteX1" fmla="*/ 857334 w 4864578"/>
              <a:gd name="connsiteY1" fmla="*/ 2170644 h 2298926"/>
              <a:gd name="connsiteX2" fmla="*/ 292129 w 4864578"/>
              <a:gd name="connsiteY2" fmla="*/ 2164293 h 2298926"/>
              <a:gd name="connsiteX3" fmla="*/ 113041 w 4864578"/>
              <a:gd name="connsiteY3" fmla="*/ 1964884 h 2298926"/>
              <a:gd name="connsiteX4" fmla="*/ 104150 w 4864578"/>
              <a:gd name="connsiteY4" fmla="*/ 1947102 h 2298926"/>
              <a:gd name="connsiteX5" fmla="*/ 162577 w 4864578"/>
              <a:gd name="connsiteY5" fmla="*/ 1418730 h 2298926"/>
              <a:gd name="connsiteX6" fmla="*/ 395009 w 4864578"/>
              <a:gd name="connsiteY6" fmla="*/ 1230751 h 2298926"/>
              <a:gd name="connsiteX7" fmla="*/ 395009 w 4864578"/>
              <a:gd name="connsiteY7" fmla="*/ 1230751 h 2298926"/>
              <a:gd name="connsiteX8" fmla="*/ 2865403 w 4864578"/>
              <a:gd name="connsiteY8" fmla="*/ 12701 h 2298926"/>
              <a:gd name="connsiteX9" fmla="*/ 2779034 w 4864578"/>
              <a:gd name="connsiteY9" fmla="*/ 12701 h 2298926"/>
              <a:gd name="connsiteX10" fmla="*/ 377227 w 4864578"/>
              <a:gd name="connsiteY10" fmla="*/ 1197728 h 2298926"/>
              <a:gd name="connsiteX11" fmla="*/ 133363 w 4864578"/>
              <a:gd name="connsiteY11" fmla="*/ 1394597 h 2298926"/>
              <a:gd name="connsiteX12" fmla="*/ 12701 w 4864578"/>
              <a:gd name="connsiteY12" fmla="*/ 1660054 h 2298926"/>
              <a:gd name="connsiteX13" fmla="*/ 12701 w 4864578"/>
              <a:gd name="connsiteY13" fmla="*/ 1780715 h 2298926"/>
              <a:gd name="connsiteX14" fmla="*/ 69857 w 4864578"/>
              <a:gd name="connsiteY14" fmla="*/ 1964884 h 2298926"/>
              <a:gd name="connsiteX15" fmla="*/ 78748 w 4864578"/>
              <a:gd name="connsiteY15" fmla="*/ 1982665 h 2298926"/>
              <a:gd name="connsiteX16" fmla="*/ 269267 w 4864578"/>
              <a:gd name="connsiteY16" fmla="*/ 2196046 h 2298926"/>
              <a:gd name="connsiteX17" fmla="*/ 560126 w 4864578"/>
              <a:gd name="connsiteY17" fmla="*/ 2286225 h 2298926"/>
              <a:gd name="connsiteX18" fmla="*/ 873847 w 4864578"/>
              <a:gd name="connsiteY18" fmla="*/ 2204937 h 2298926"/>
              <a:gd name="connsiteX19" fmla="*/ 4863309 w 4864578"/>
              <a:gd name="connsiteY19" fmla="*/ 237513 h 2298926"/>
              <a:gd name="connsiteX20" fmla="*/ 4863309 w 4864578"/>
              <a:gd name="connsiteY20" fmla="*/ 195599 h 2298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864578" h="2298926">
                <a:moveTo>
                  <a:pt x="4863309" y="195599"/>
                </a:moveTo>
                <a:lnTo>
                  <a:pt x="857334" y="2170644"/>
                </a:lnTo>
                <a:cubicBezTo>
                  <a:pt x="642684" y="2276064"/>
                  <a:pt x="453435" y="2274794"/>
                  <a:pt x="292129" y="2164293"/>
                </a:cubicBezTo>
                <a:cubicBezTo>
                  <a:pt x="171467" y="2081735"/>
                  <a:pt x="113041" y="1966154"/>
                  <a:pt x="113041" y="1964884"/>
                </a:cubicBezTo>
                <a:lnTo>
                  <a:pt x="104150" y="1947102"/>
                </a:lnTo>
                <a:cubicBezTo>
                  <a:pt x="10162" y="1756583"/>
                  <a:pt x="29213" y="1578766"/>
                  <a:pt x="162577" y="1418730"/>
                </a:cubicBezTo>
                <a:cubicBezTo>
                  <a:pt x="262916" y="1296798"/>
                  <a:pt x="393739" y="1232021"/>
                  <a:pt x="395009" y="1230751"/>
                </a:cubicBezTo>
                <a:lnTo>
                  <a:pt x="395009" y="1230751"/>
                </a:lnTo>
                <a:lnTo>
                  <a:pt x="2865403" y="12701"/>
                </a:lnTo>
                <a:lnTo>
                  <a:pt x="2779034" y="12701"/>
                </a:lnTo>
                <a:lnTo>
                  <a:pt x="377227" y="1197728"/>
                </a:lnTo>
                <a:cubicBezTo>
                  <a:pt x="372147" y="1200268"/>
                  <a:pt x="238784" y="1266315"/>
                  <a:pt x="133363" y="1394597"/>
                </a:cubicBezTo>
                <a:cubicBezTo>
                  <a:pt x="78748" y="1460644"/>
                  <a:pt x="26673" y="1549553"/>
                  <a:pt x="12701" y="1660054"/>
                </a:cubicBezTo>
                <a:lnTo>
                  <a:pt x="12701" y="1780715"/>
                </a:lnTo>
                <a:cubicBezTo>
                  <a:pt x="20322" y="1837871"/>
                  <a:pt x="38104" y="1900107"/>
                  <a:pt x="69857" y="1964884"/>
                </a:cubicBezTo>
                <a:lnTo>
                  <a:pt x="78748" y="1982665"/>
                </a:lnTo>
                <a:cubicBezTo>
                  <a:pt x="81288" y="1987746"/>
                  <a:pt x="140984" y="2107138"/>
                  <a:pt x="269267" y="2196046"/>
                </a:cubicBezTo>
                <a:cubicBezTo>
                  <a:pt x="337854" y="2243041"/>
                  <a:pt x="435654" y="2286225"/>
                  <a:pt x="560126" y="2286225"/>
                </a:cubicBezTo>
                <a:cubicBezTo>
                  <a:pt x="650304" y="2286225"/>
                  <a:pt x="754455" y="2264633"/>
                  <a:pt x="873847" y="2204937"/>
                </a:cubicBezTo>
                <a:lnTo>
                  <a:pt x="4863309" y="237513"/>
                </a:lnTo>
                <a:lnTo>
                  <a:pt x="4863309" y="195599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19" name="Título 2">
            <a:extLst>
              <a:ext uri="{FF2B5EF4-FFF2-40B4-BE49-F238E27FC236}">
                <a16:creationId xmlns:a16="http://schemas.microsoft.com/office/drawing/2014/main" id="{3A926948-B9C1-4E84-AF0F-40965A132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2986" y="5707145"/>
            <a:ext cx="7366027" cy="853993"/>
          </a:xfrm>
        </p:spPr>
        <p:txBody>
          <a:bodyPr rtlCol="0" anchor="t" anchorCtr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accent1"/>
                </a:solidFill>
                <a:latin typeface="+mn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223A17C7-5A8B-4D9D-AC8A-2486018F3FB8}"/>
              </a:ext>
            </a:extLst>
          </p:cNvPr>
          <p:cNvGrpSpPr/>
          <p:nvPr userDrawn="1"/>
        </p:nvGrpSpPr>
        <p:grpSpPr>
          <a:xfrm>
            <a:off x="-18799" y="2319272"/>
            <a:ext cx="2884236" cy="2824836"/>
            <a:chOff x="-18799" y="2319272"/>
            <a:chExt cx="2884236" cy="2824836"/>
          </a:xfrm>
        </p:grpSpPr>
        <p:sp>
          <p:nvSpPr>
            <p:cNvPr id="3" name="Forma libre: Forma 2">
              <a:extLst>
                <a:ext uri="{FF2B5EF4-FFF2-40B4-BE49-F238E27FC236}">
                  <a16:creationId xmlns:a16="http://schemas.microsoft.com/office/drawing/2014/main" id="{C42001FF-B76E-4445-BDE5-6BFAD41EBBD4}"/>
                </a:ext>
              </a:extLst>
            </p:cNvPr>
            <p:cNvSpPr/>
            <p:nvPr/>
          </p:nvSpPr>
          <p:spPr>
            <a:xfrm>
              <a:off x="-18799" y="2336694"/>
              <a:ext cx="2871530" cy="2299765"/>
            </a:xfrm>
            <a:custGeom>
              <a:avLst/>
              <a:gdLst>
                <a:gd name="connsiteX0" fmla="*/ 2796565 w 2871529"/>
                <a:gd name="connsiteY0" fmla="*/ 306465 h 2299764"/>
                <a:gd name="connsiteX1" fmla="*/ 2026589 w 2871529"/>
                <a:gd name="connsiteY1" fmla="*/ 91735 h 2299764"/>
                <a:gd name="connsiteX2" fmla="*/ 12706 w 2871529"/>
                <a:gd name="connsiteY2" fmla="*/ 1085336 h 2299764"/>
                <a:gd name="connsiteX3" fmla="*/ 12706 w 2871529"/>
                <a:gd name="connsiteY3" fmla="*/ 2296206 h 2299764"/>
                <a:gd name="connsiteX4" fmla="*/ 2506871 w 2871529"/>
                <a:gd name="connsiteY4" fmla="*/ 1066277 h 2299764"/>
                <a:gd name="connsiteX5" fmla="*/ 2805459 w 2871529"/>
                <a:gd name="connsiteY5" fmla="*/ 324253 h 2299764"/>
                <a:gd name="connsiteX6" fmla="*/ 2796565 w 2871529"/>
                <a:gd name="connsiteY6" fmla="*/ 306465 h 2299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71529" h="2299764">
                  <a:moveTo>
                    <a:pt x="2796565" y="306465"/>
                  </a:moveTo>
                  <a:cubicBezTo>
                    <a:pt x="2796565" y="306465"/>
                    <a:pt x="2561507" y="-171276"/>
                    <a:pt x="2026589" y="91735"/>
                  </a:cubicBezTo>
                  <a:lnTo>
                    <a:pt x="12706" y="1085336"/>
                  </a:lnTo>
                  <a:lnTo>
                    <a:pt x="12706" y="2296206"/>
                  </a:lnTo>
                  <a:lnTo>
                    <a:pt x="2506871" y="1066277"/>
                  </a:lnTo>
                  <a:cubicBezTo>
                    <a:pt x="2506871" y="1066277"/>
                    <a:pt x="3041789" y="801994"/>
                    <a:pt x="2805459" y="324253"/>
                  </a:cubicBezTo>
                  <a:lnTo>
                    <a:pt x="2796565" y="306465"/>
                  </a:ln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" name="Forma libre: Forma 3">
              <a:extLst>
                <a:ext uri="{FF2B5EF4-FFF2-40B4-BE49-F238E27FC236}">
                  <a16:creationId xmlns:a16="http://schemas.microsoft.com/office/drawing/2014/main" id="{55EB89C3-8B52-4763-9DB2-C51CC8AF377C}"/>
                </a:ext>
              </a:extLst>
            </p:cNvPr>
            <p:cNvSpPr/>
            <p:nvPr/>
          </p:nvSpPr>
          <p:spPr>
            <a:xfrm>
              <a:off x="-18799" y="2319272"/>
              <a:ext cx="2884236" cy="2337882"/>
            </a:xfrm>
            <a:custGeom>
              <a:avLst/>
              <a:gdLst>
                <a:gd name="connsiteX0" fmla="*/ 2871530 w 2884235"/>
                <a:gd name="connsiteY0" fmla="*/ 466193 h 2337882"/>
                <a:gd name="connsiteX1" fmla="*/ 2823248 w 2884235"/>
                <a:gd name="connsiteY1" fmla="*/ 334052 h 2337882"/>
                <a:gd name="connsiteX2" fmla="*/ 2814354 w 2884235"/>
                <a:gd name="connsiteY2" fmla="*/ 316263 h 2337882"/>
                <a:gd name="connsiteX3" fmla="*/ 2018965 w 2884235"/>
                <a:gd name="connsiteY3" fmla="*/ 93910 h 2337882"/>
                <a:gd name="connsiteX4" fmla="*/ 12706 w 2884235"/>
                <a:gd name="connsiteY4" fmla="*/ 1081158 h 2337882"/>
                <a:gd name="connsiteX5" fmla="*/ 12706 w 2884235"/>
                <a:gd name="connsiteY5" fmla="*/ 1123087 h 2337882"/>
                <a:gd name="connsiteX6" fmla="*/ 2035483 w 2884235"/>
                <a:gd name="connsiteY6" fmla="*/ 126946 h 2337882"/>
                <a:gd name="connsiteX7" fmla="*/ 2600895 w 2884235"/>
                <a:gd name="connsiteY7" fmla="*/ 133299 h 2337882"/>
                <a:gd name="connsiteX8" fmla="*/ 2780048 w 2884235"/>
                <a:gd name="connsiteY8" fmla="*/ 332781 h 2337882"/>
                <a:gd name="connsiteX9" fmla="*/ 2788942 w 2884235"/>
                <a:gd name="connsiteY9" fmla="*/ 350569 h 2337882"/>
                <a:gd name="connsiteX10" fmla="*/ 2730495 w 2884235"/>
                <a:gd name="connsiteY10" fmla="*/ 879134 h 2337882"/>
                <a:gd name="connsiteX11" fmla="*/ 2497977 w 2884235"/>
                <a:gd name="connsiteY11" fmla="*/ 1065911 h 2337882"/>
                <a:gd name="connsiteX12" fmla="*/ 12706 w 2884235"/>
                <a:gd name="connsiteY12" fmla="*/ 2292028 h 2337882"/>
                <a:gd name="connsiteX13" fmla="*/ 12706 w 2884235"/>
                <a:gd name="connsiteY13" fmla="*/ 2333958 h 2337882"/>
                <a:gd name="connsiteX14" fmla="*/ 2515765 w 2884235"/>
                <a:gd name="connsiteY14" fmla="*/ 1100216 h 2337882"/>
                <a:gd name="connsiteX15" fmla="*/ 2871530 w 2884235"/>
                <a:gd name="connsiteY15" fmla="*/ 687275 h 2337882"/>
                <a:gd name="connsiteX16" fmla="*/ 2871530 w 2884235"/>
                <a:gd name="connsiteY16" fmla="*/ 466193 h 2337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884235" h="2337882">
                  <a:moveTo>
                    <a:pt x="2871530" y="466193"/>
                  </a:moveTo>
                  <a:cubicBezTo>
                    <a:pt x="2861365" y="424263"/>
                    <a:pt x="2846118" y="379793"/>
                    <a:pt x="2823248" y="334052"/>
                  </a:cubicBezTo>
                  <a:lnTo>
                    <a:pt x="2814354" y="316263"/>
                  </a:lnTo>
                  <a:cubicBezTo>
                    <a:pt x="2811812" y="311181"/>
                    <a:pt x="2564048" y="-175454"/>
                    <a:pt x="2018965" y="93910"/>
                  </a:cubicBezTo>
                  <a:lnTo>
                    <a:pt x="12706" y="1081158"/>
                  </a:lnTo>
                  <a:lnTo>
                    <a:pt x="12706" y="1123087"/>
                  </a:lnTo>
                  <a:lnTo>
                    <a:pt x="2035483" y="126946"/>
                  </a:lnTo>
                  <a:cubicBezTo>
                    <a:pt x="2250212" y="21487"/>
                    <a:pt x="2439530" y="22758"/>
                    <a:pt x="2600895" y="133299"/>
                  </a:cubicBezTo>
                  <a:cubicBezTo>
                    <a:pt x="2721601" y="215887"/>
                    <a:pt x="2780048" y="331511"/>
                    <a:pt x="2780048" y="332781"/>
                  </a:cubicBezTo>
                  <a:lnTo>
                    <a:pt x="2788942" y="350569"/>
                  </a:lnTo>
                  <a:cubicBezTo>
                    <a:pt x="2882965" y="541158"/>
                    <a:pt x="2863906" y="719040"/>
                    <a:pt x="2730495" y="879134"/>
                  </a:cubicBezTo>
                  <a:cubicBezTo>
                    <a:pt x="2630118" y="999840"/>
                    <a:pt x="2500518" y="1065911"/>
                    <a:pt x="2497977" y="1065911"/>
                  </a:cubicBezTo>
                  <a:lnTo>
                    <a:pt x="12706" y="2292028"/>
                  </a:lnTo>
                  <a:lnTo>
                    <a:pt x="12706" y="2333958"/>
                  </a:lnTo>
                  <a:lnTo>
                    <a:pt x="2515765" y="1100216"/>
                  </a:lnTo>
                  <a:cubicBezTo>
                    <a:pt x="2519577" y="1097675"/>
                    <a:pt x="2806730" y="952828"/>
                    <a:pt x="2871530" y="687275"/>
                  </a:cubicBezTo>
                  <a:lnTo>
                    <a:pt x="2871530" y="466193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5" name="Forma libre: Forma 4">
              <a:extLst>
                <a:ext uri="{FF2B5EF4-FFF2-40B4-BE49-F238E27FC236}">
                  <a16:creationId xmlns:a16="http://schemas.microsoft.com/office/drawing/2014/main" id="{8F230BC5-B028-4266-A395-BFB56DFDC484}"/>
                </a:ext>
              </a:extLst>
            </p:cNvPr>
            <p:cNvSpPr/>
            <p:nvPr/>
          </p:nvSpPr>
          <p:spPr>
            <a:xfrm>
              <a:off x="-18799" y="3968979"/>
              <a:ext cx="1766118" cy="1156235"/>
            </a:xfrm>
            <a:custGeom>
              <a:avLst/>
              <a:gdLst>
                <a:gd name="connsiteX0" fmla="*/ 1735624 w 1766117"/>
                <a:gd name="connsiteY0" fmla="*/ 98509 h 1156235"/>
                <a:gd name="connsiteX1" fmla="*/ 1437036 w 1766117"/>
                <a:gd name="connsiteY1" fmla="*/ 51497 h 1156235"/>
                <a:gd name="connsiteX2" fmla="*/ 12706 w 1766117"/>
                <a:gd name="connsiteY2" fmla="*/ 754133 h 1156235"/>
                <a:gd name="connsiteX3" fmla="*/ 12706 w 1766117"/>
                <a:gd name="connsiteY3" fmla="*/ 1149286 h 1156235"/>
                <a:gd name="connsiteX4" fmla="*/ 1594589 w 1766117"/>
                <a:gd name="connsiteY4" fmla="*/ 369144 h 1156235"/>
                <a:gd name="connsiteX5" fmla="*/ 1739436 w 1766117"/>
                <a:gd name="connsiteY5" fmla="*/ 103592 h 1156235"/>
                <a:gd name="connsiteX6" fmla="*/ 1735624 w 1766117"/>
                <a:gd name="connsiteY6" fmla="*/ 98509 h 1156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66117" h="1156235">
                  <a:moveTo>
                    <a:pt x="1735624" y="98509"/>
                  </a:moveTo>
                  <a:cubicBezTo>
                    <a:pt x="1735624" y="98509"/>
                    <a:pt x="1658118" y="-57773"/>
                    <a:pt x="1437036" y="51497"/>
                  </a:cubicBezTo>
                  <a:lnTo>
                    <a:pt x="12706" y="754133"/>
                  </a:lnTo>
                  <a:lnTo>
                    <a:pt x="12706" y="1149286"/>
                  </a:lnTo>
                  <a:lnTo>
                    <a:pt x="1594589" y="369144"/>
                  </a:lnTo>
                  <a:cubicBezTo>
                    <a:pt x="1594589" y="369144"/>
                    <a:pt x="1815671" y="259874"/>
                    <a:pt x="1739436" y="103592"/>
                  </a:cubicBezTo>
                  <a:lnTo>
                    <a:pt x="1735624" y="98509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9" name="Forma libre: Forma 8">
              <a:extLst>
                <a:ext uri="{FF2B5EF4-FFF2-40B4-BE49-F238E27FC236}">
                  <a16:creationId xmlns:a16="http://schemas.microsoft.com/office/drawing/2014/main" id="{5A52C234-DC7D-488B-8975-61485991A4A8}"/>
                </a:ext>
              </a:extLst>
            </p:cNvPr>
            <p:cNvSpPr/>
            <p:nvPr/>
          </p:nvSpPr>
          <p:spPr>
            <a:xfrm>
              <a:off x="-18799" y="3949755"/>
              <a:ext cx="1778824" cy="1194353"/>
            </a:xfrm>
            <a:custGeom>
              <a:avLst/>
              <a:gdLst>
                <a:gd name="connsiteX0" fmla="*/ 1753412 w 1778823"/>
                <a:gd name="connsiteY0" fmla="*/ 108839 h 1194352"/>
                <a:gd name="connsiteX1" fmla="*/ 1429412 w 1778823"/>
                <a:gd name="connsiteY1" fmla="*/ 52933 h 1194352"/>
                <a:gd name="connsiteX2" fmla="*/ 12706 w 1778823"/>
                <a:gd name="connsiteY2" fmla="*/ 751757 h 1194352"/>
                <a:gd name="connsiteX3" fmla="*/ 12706 w 1778823"/>
                <a:gd name="connsiteY3" fmla="*/ 793686 h 1194352"/>
                <a:gd name="connsiteX4" fmla="*/ 1445930 w 1778823"/>
                <a:gd name="connsiteY4" fmla="*/ 87239 h 1194352"/>
                <a:gd name="connsiteX5" fmla="*/ 1719106 w 1778823"/>
                <a:gd name="connsiteY5" fmla="*/ 125357 h 1194352"/>
                <a:gd name="connsiteX6" fmla="*/ 1721647 w 1778823"/>
                <a:gd name="connsiteY6" fmla="*/ 131710 h 1194352"/>
                <a:gd name="connsiteX7" fmla="*/ 1585694 w 1778823"/>
                <a:gd name="connsiteY7" fmla="*/ 371851 h 1194352"/>
                <a:gd name="connsiteX8" fmla="*/ 12706 w 1778823"/>
                <a:gd name="connsiteY8" fmla="*/ 1146910 h 1194352"/>
                <a:gd name="connsiteX9" fmla="*/ 12706 w 1778823"/>
                <a:gd name="connsiteY9" fmla="*/ 1188839 h 1194352"/>
                <a:gd name="connsiteX10" fmla="*/ 1603483 w 1778823"/>
                <a:gd name="connsiteY10" fmla="*/ 404886 h 1194352"/>
                <a:gd name="connsiteX11" fmla="*/ 1755953 w 1778823"/>
                <a:gd name="connsiteY11" fmla="*/ 113921 h 1194352"/>
                <a:gd name="connsiteX12" fmla="*/ 1753412 w 1778823"/>
                <a:gd name="connsiteY12" fmla="*/ 108839 h 1194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78823" h="1194352">
                  <a:moveTo>
                    <a:pt x="1753412" y="108839"/>
                  </a:moveTo>
                  <a:cubicBezTo>
                    <a:pt x="1752141" y="107569"/>
                    <a:pt x="1665742" y="-62690"/>
                    <a:pt x="1429412" y="52933"/>
                  </a:cubicBezTo>
                  <a:lnTo>
                    <a:pt x="12706" y="751757"/>
                  </a:lnTo>
                  <a:lnTo>
                    <a:pt x="12706" y="793686"/>
                  </a:lnTo>
                  <a:lnTo>
                    <a:pt x="1445930" y="87239"/>
                  </a:lnTo>
                  <a:cubicBezTo>
                    <a:pt x="1646683" y="-11867"/>
                    <a:pt x="1715294" y="120274"/>
                    <a:pt x="1719106" y="125357"/>
                  </a:cubicBezTo>
                  <a:lnTo>
                    <a:pt x="1721647" y="131710"/>
                  </a:lnTo>
                  <a:cubicBezTo>
                    <a:pt x="1788989" y="268933"/>
                    <a:pt x="1594589" y="366769"/>
                    <a:pt x="1585694" y="371851"/>
                  </a:cubicBezTo>
                  <a:lnTo>
                    <a:pt x="12706" y="1146910"/>
                  </a:lnTo>
                  <a:lnTo>
                    <a:pt x="12706" y="1188839"/>
                  </a:lnTo>
                  <a:lnTo>
                    <a:pt x="1603483" y="404886"/>
                  </a:lnTo>
                  <a:cubicBezTo>
                    <a:pt x="1686071" y="364228"/>
                    <a:pt x="1824565" y="251145"/>
                    <a:pt x="1755953" y="113921"/>
                  </a:cubicBezTo>
                  <a:lnTo>
                    <a:pt x="1753412" y="108839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14195008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9AD403-A15F-4A2F-B050-AB874136E7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8588" y="1436921"/>
            <a:ext cx="5690680" cy="1517356"/>
          </a:xfrm>
        </p:spPr>
        <p:txBody>
          <a:bodyPr rtlCol="0">
            <a:noAutofit/>
          </a:bodyPr>
          <a:lstStyle>
            <a:lvl1pPr>
              <a:defRPr sz="6000"/>
            </a:lvl1pPr>
          </a:lstStyle>
          <a:p>
            <a:pPr rtl="0"/>
            <a:r>
              <a:rPr lang="es-ES" noProof="0" dirty="0"/>
              <a:t>PRESENTACIÓN</a:t>
            </a:r>
            <a:br>
              <a:rPr lang="es-ES" noProof="0" dirty="0"/>
            </a:br>
            <a:r>
              <a:rPr lang="es-ES" noProof="0" dirty="0"/>
              <a:t>TÍTULO    </a:t>
            </a:r>
          </a:p>
        </p:txBody>
      </p:sp>
      <p:sp>
        <p:nvSpPr>
          <p:cNvPr id="23" name="Marcador de texto 26">
            <a:extLst>
              <a:ext uri="{FF2B5EF4-FFF2-40B4-BE49-F238E27FC236}">
                <a16:creationId xmlns:a16="http://schemas.microsoft.com/office/drawing/2014/main" id="{5BB088E3-63C1-423F-A939-150B8E1F87A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86259" y="5096662"/>
            <a:ext cx="4367531" cy="949829"/>
          </a:xfrm>
        </p:spPr>
        <p:txBody>
          <a:bodyPr rtlCol="0">
            <a:noAutofit/>
          </a:bodyPr>
          <a:lstStyle>
            <a:lvl1pPr marL="0" indent="0" algn="l">
              <a:buNone/>
              <a:defRPr sz="2800" b="0" i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 rtl="0"/>
            <a:r>
              <a:rPr lang="es-ES" noProof="0" dirty="0"/>
              <a:t>Mes</a:t>
            </a:r>
            <a:br>
              <a:rPr lang="es-ES" noProof="0" dirty="0"/>
            </a:br>
            <a:r>
              <a:rPr lang="es-ES" noProof="0" dirty="0"/>
              <a:t>20XX</a:t>
            </a:r>
          </a:p>
        </p:txBody>
      </p:sp>
      <p:sp>
        <p:nvSpPr>
          <p:cNvPr id="28" name="Forma libre: Forma 27">
            <a:extLst>
              <a:ext uri="{FF2B5EF4-FFF2-40B4-BE49-F238E27FC236}">
                <a16:creationId xmlns:a16="http://schemas.microsoft.com/office/drawing/2014/main" id="{87A7AFAC-3F6D-48D1-A100-148792529BC6}"/>
              </a:ext>
            </a:extLst>
          </p:cNvPr>
          <p:cNvSpPr/>
          <p:nvPr/>
        </p:nvSpPr>
        <p:spPr>
          <a:xfrm>
            <a:off x="8069104" y="5422164"/>
            <a:ext cx="736673" cy="736673"/>
          </a:xfrm>
          <a:custGeom>
            <a:avLst/>
            <a:gdLst>
              <a:gd name="connsiteX0" fmla="*/ 372146 w 736672"/>
              <a:gd name="connsiteY0" fmla="*/ 731592 h 736672"/>
              <a:gd name="connsiteX1" fmla="*/ 731592 w 736672"/>
              <a:gd name="connsiteY1" fmla="*/ 372147 h 736672"/>
              <a:gd name="connsiteX2" fmla="*/ 372146 w 736672"/>
              <a:gd name="connsiteY2" fmla="*/ 12701 h 736672"/>
              <a:gd name="connsiteX3" fmla="*/ 12701 w 736672"/>
              <a:gd name="connsiteY3" fmla="*/ 372147 h 736672"/>
              <a:gd name="connsiteX4" fmla="*/ 372146 w 736672"/>
              <a:gd name="connsiteY4" fmla="*/ 731592 h 736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672" h="736672">
                <a:moveTo>
                  <a:pt x="372146" y="731592"/>
                </a:moveTo>
                <a:cubicBezTo>
                  <a:pt x="570286" y="731592"/>
                  <a:pt x="731592" y="570286"/>
                  <a:pt x="731592" y="372147"/>
                </a:cubicBezTo>
                <a:cubicBezTo>
                  <a:pt x="731592" y="174007"/>
                  <a:pt x="570286" y="12701"/>
                  <a:pt x="372146" y="12701"/>
                </a:cubicBezTo>
                <a:cubicBezTo>
                  <a:pt x="174007" y="12701"/>
                  <a:pt x="12701" y="174007"/>
                  <a:pt x="12701" y="372147"/>
                </a:cubicBezTo>
                <a:cubicBezTo>
                  <a:pt x="12701" y="570286"/>
                  <a:pt x="174007" y="731592"/>
                  <a:pt x="372146" y="731592"/>
                </a:cubicBezTo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29" name="Forma libre: Forma 28">
            <a:extLst>
              <a:ext uri="{FF2B5EF4-FFF2-40B4-BE49-F238E27FC236}">
                <a16:creationId xmlns:a16="http://schemas.microsoft.com/office/drawing/2014/main" id="{81A4F88F-4E35-4BB3-AD24-CAC580C12F96}"/>
              </a:ext>
            </a:extLst>
          </p:cNvPr>
          <p:cNvSpPr/>
          <p:nvPr/>
        </p:nvSpPr>
        <p:spPr>
          <a:xfrm>
            <a:off x="9029960" y="3463631"/>
            <a:ext cx="3175313" cy="2946690"/>
          </a:xfrm>
          <a:custGeom>
            <a:avLst/>
            <a:gdLst>
              <a:gd name="connsiteX0" fmla="*/ 3162808 w 3175312"/>
              <a:gd name="connsiteY0" fmla="*/ 12701 h 2946690"/>
              <a:gd name="connsiteX1" fmla="*/ 487925 w 3175312"/>
              <a:gd name="connsiteY1" fmla="*/ 1331091 h 2946690"/>
              <a:gd name="connsiteX2" fmla="*/ 113238 w 3175312"/>
              <a:gd name="connsiteY2" fmla="*/ 2433559 h 2946690"/>
              <a:gd name="connsiteX3" fmla="*/ 127209 w 3175312"/>
              <a:gd name="connsiteY3" fmla="*/ 2461502 h 2946690"/>
              <a:gd name="connsiteX4" fmla="*/ 1229677 w 3175312"/>
              <a:gd name="connsiteY4" fmla="*/ 2836189 h 2946690"/>
              <a:gd name="connsiteX5" fmla="*/ 3162808 w 3175312"/>
              <a:gd name="connsiteY5" fmla="*/ 1882325 h 2946690"/>
              <a:gd name="connsiteX6" fmla="*/ 3162808 w 3175312"/>
              <a:gd name="connsiteY6" fmla="*/ 12701 h 2946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75312" h="2946690">
                <a:moveTo>
                  <a:pt x="3162808" y="12701"/>
                </a:moveTo>
                <a:lnTo>
                  <a:pt x="487925" y="1331091"/>
                </a:lnTo>
                <a:cubicBezTo>
                  <a:pt x="487925" y="1331091"/>
                  <a:pt x="-250018" y="1695617"/>
                  <a:pt x="113238" y="2433559"/>
                </a:cubicBezTo>
                <a:lnTo>
                  <a:pt x="127209" y="2461502"/>
                </a:lnTo>
                <a:cubicBezTo>
                  <a:pt x="127209" y="2461502"/>
                  <a:pt x="491735" y="3199445"/>
                  <a:pt x="1229677" y="2836189"/>
                </a:cubicBezTo>
                <a:lnTo>
                  <a:pt x="3162808" y="1882325"/>
                </a:lnTo>
                <a:lnTo>
                  <a:pt x="3162808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30" name="Forma libre: Forma 29">
            <a:extLst>
              <a:ext uri="{FF2B5EF4-FFF2-40B4-BE49-F238E27FC236}">
                <a16:creationId xmlns:a16="http://schemas.microsoft.com/office/drawing/2014/main" id="{592CE00E-F2AB-4099-8BB8-F109C4F2EFDB}"/>
              </a:ext>
            </a:extLst>
          </p:cNvPr>
          <p:cNvSpPr/>
          <p:nvPr/>
        </p:nvSpPr>
        <p:spPr>
          <a:xfrm>
            <a:off x="11043829" y="4566099"/>
            <a:ext cx="1155814" cy="863685"/>
          </a:xfrm>
          <a:custGeom>
            <a:avLst/>
            <a:gdLst>
              <a:gd name="connsiteX0" fmla="*/ 1148938 w 1155813"/>
              <a:gd name="connsiteY0" fmla="*/ 12701 h 863685"/>
              <a:gd name="connsiteX1" fmla="*/ 173482 w 1155813"/>
              <a:gd name="connsiteY1" fmla="*/ 494079 h 863685"/>
              <a:gd name="connsiteX2" fmla="*/ 28688 w 1155813"/>
              <a:gd name="connsiteY2" fmla="*/ 759535 h 863685"/>
              <a:gd name="connsiteX3" fmla="*/ 31228 w 1155813"/>
              <a:gd name="connsiteY3" fmla="*/ 765885 h 863685"/>
              <a:gd name="connsiteX4" fmla="*/ 329707 w 1155813"/>
              <a:gd name="connsiteY4" fmla="*/ 812880 h 863685"/>
              <a:gd name="connsiteX5" fmla="*/ 1147668 w 1155813"/>
              <a:gd name="connsiteY5" fmla="*/ 408980 h 863685"/>
              <a:gd name="connsiteX6" fmla="*/ 1147668 w 1155813"/>
              <a:gd name="connsiteY6" fmla="*/ 12701 h 863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5813" h="863685">
                <a:moveTo>
                  <a:pt x="1148938" y="12701"/>
                </a:moveTo>
                <a:lnTo>
                  <a:pt x="173482" y="494079"/>
                </a:lnTo>
                <a:cubicBezTo>
                  <a:pt x="173482" y="494079"/>
                  <a:pt x="-47520" y="603309"/>
                  <a:pt x="28688" y="759535"/>
                </a:cubicBezTo>
                <a:lnTo>
                  <a:pt x="31228" y="765885"/>
                </a:lnTo>
                <a:cubicBezTo>
                  <a:pt x="31228" y="765885"/>
                  <a:pt x="108705" y="922111"/>
                  <a:pt x="329707" y="812880"/>
                </a:cubicBezTo>
                <a:lnTo>
                  <a:pt x="1147668" y="408980"/>
                </a:lnTo>
                <a:lnTo>
                  <a:pt x="1147668" y="12701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32" name="Forma libre: Forma 31">
            <a:extLst>
              <a:ext uri="{FF2B5EF4-FFF2-40B4-BE49-F238E27FC236}">
                <a16:creationId xmlns:a16="http://schemas.microsoft.com/office/drawing/2014/main" id="{B0920EEC-7CE3-4708-93D2-53699D17E5E3}"/>
              </a:ext>
            </a:extLst>
          </p:cNvPr>
          <p:cNvSpPr/>
          <p:nvPr/>
        </p:nvSpPr>
        <p:spPr>
          <a:xfrm>
            <a:off x="10743661" y="-1689"/>
            <a:ext cx="1447943" cy="1003399"/>
          </a:xfrm>
          <a:custGeom>
            <a:avLst/>
            <a:gdLst>
              <a:gd name="connsiteX0" fmla="*/ 1446147 w 1447942"/>
              <a:gd name="connsiteY0" fmla="*/ 12701 h 1003398"/>
              <a:gd name="connsiteX1" fmla="*/ 173482 w 1447942"/>
              <a:gd name="connsiteY1" fmla="*/ 640143 h 1003398"/>
              <a:gd name="connsiteX2" fmla="*/ 28688 w 1447942"/>
              <a:gd name="connsiteY2" fmla="*/ 905599 h 1003398"/>
              <a:gd name="connsiteX3" fmla="*/ 31227 w 1447942"/>
              <a:gd name="connsiteY3" fmla="*/ 911950 h 1003398"/>
              <a:gd name="connsiteX4" fmla="*/ 329707 w 1447942"/>
              <a:gd name="connsiteY4" fmla="*/ 958944 h 1003398"/>
              <a:gd name="connsiteX5" fmla="*/ 1446147 w 1447942"/>
              <a:gd name="connsiteY5" fmla="*/ 408980 h 1003398"/>
              <a:gd name="connsiteX6" fmla="*/ 1446147 w 1447942"/>
              <a:gd name="connsiteY6" fmla="*/ 12701 h 1003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47942" h="1003398">
                <a:moveTo>
                  <a:pt x="1446147" y="12701"/>
                </a:moveTo>
                <a:lnTo>
                  <a:pt x="173482" y="640143"/>
                </a:lnTo>
                <a:cubicBezTo>
                  <a:pt x="173482" y="640143"/>
                  <a:pt x="-47520" y="749374"/>
                  <a:pt x="28688" y="905599"/>
                </a:cubicBezTo>
                <a:lnTo>
                  <a:pt x="31227" y="911950"/>
                </a:lnTo>
                <a:cubicBezTo>
                  <a:pt x="31227" y="911950"/>
                  <a:pt x="108705" y="1068175"/>
                  <a:pt x="329707" y="958944"/>
                </a:cubicBezTo>
                <a:lnTo>
                  <a:pt x="1446147" y="408980"/>
                </a:lnTo>
                <a:lnTo>
                  <a:pt x="1446147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33" name="Forma libre: Forma 32">
            <a:extLst>
              <a:ext uri="{FF2B5EF4-FFF2-40B4-BE49-F238E27FC236}">
                <a16:creationId xmlns:a16="http://schemas.microsoft.com/office/drawing/2014/main" id="{2DF8B751-9294-46D5-B390-5D322195540F}"/>
              </a:ext>
            </a:extLst>
          </p:cNvPr>
          <p:cNvSpPr/>
          <p:nvPr/>
        </p:nvSpPr>
        <p:spPr>
          <a:xfrm>
            <a:off x="6536780" y="-12701"/>
            <a:ext cx="4978890" cy="2133810"/>
          </a:xfrm>
          <a:custGeom>
            <a:avLst/>
            <a:gdLst>
              <a:gd name="connsiteX0" fmla="*/ 2515401 w 4978890"/>
              <a:gd name="connsiteY0" fmla="*/ 12701 h 2133810"/>
              <a:gd name="connsiteX1" fmla="*/ 371430 w 4978890"/>
              <a:gd name="connsiteY1" fmla="*/ 1069445 h 2133810"/>
              <a:gd name="connsiteX2" fmla="*/ 72951 w 4978890"/>
              <a:gd name="connsiteY2" fmla="*/ 1811198 h 2133810"/>
              <a:gd name="connsiteX3" fmla="*/ 81841 w 4978890"/>
              <a:gd name="connsiteY3" fmla="*/ 1828980 h 2133810"/>
              <a:gd name="connsiteX4" fmla="*/ 851538 w 4978890"/>
              <a:gd name="connsiteY4" fmla="*/ 2043631 h 2133810"/>
              <a:gd name="connsiteX5" fmla="*/ 4968013 w 4978890"/>
              <a:gd name="connsiteY5" fmla="*/ 12701 h 2133810"/>
              <a:gd name="connsiteX6" fmla="*/ 2515401 w 4978890"/>
              <a:gd name="connsiteY6" fmla="*/ 12701 h 2133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8890" h="2133810">
                <a:moveTo>
                  <a:pt x="2515401" y="12701"/>
                </a:moveTo>
                <a:lnTo>
                  <a:pt x="371430" y="1069445"/>
                </a:lnTo>
                <a:cubicBezTo>
                  <a:pt x="371430" y="1069445"/>
                  <a:pt x="-163293" y="1333631"/>
                  <a:pt x="72951" y="1811198"/>
                </a:cubicBezTo>
                <a:lnTo>
                  <a:pt x="81841" y="1828980"/>
                </a:lnTo>
                <a:cubicBezTo>
                  <a:pt x="81841" y="1828980"/>
                  <a:pt x="316814" y="2306547"/>
                  <a:pt x="851538" y="2043631"/>
                </a:cubicBezTo>
                <a:lnTo>
                  <a:pt x="4968013" y="12701"/>
                </a:lnTo>
                <a:lnTo>
                  <a:pt x="2515401" y="12701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34" name="Forma libre: Forma 33">
            <a:extLst>
              <a:ext uri="{FF2B5EF4-FFF2-40B4-BE49-F238E27FC236}">
                <a16:creationId xmlns:a16="http://schemas.microsoft.com/office/drawing/2014/main" id="{E0F651C6-BE74-4133-ABA8-316072D4F5B5}"/>
              </a:ext>
            </a:extLst>
          </p:cNvPr>
          <p:cNvSpPr/>
          <p:nvPr/>
        </p:nvSpPr>
        <p:spPr>
          <a:xfrm>
            <a:off x="6518963" y="-12701"/>
            <a:ext cx="5029695" cy="2146511"/>
          </a:xfrm>
          <a:custGeom>
            <a:avLst/>
            <a:gdLst>
              <a:gd name="connsiteX0" fmla="*/ 4942646 w 5029695"/>
              <a:gd name="connsiteY0" fmla="*/ 12701 h 2146511"/>
              <a:gd name="connsiteX1" fmla="*/ 860464 w 5029695"/>
              <a:gd name="connsiteY1" fmla="*/ 2025849 h 2146511"/>
              <a:gd name="connsiteX2" fmla="*/ 295258 w 5029695"/>
              <a:gd name="connsiteY2" fmla="*/ 2019499 h 2146511"/>
              <a:gd name="connsiteX3" fmla="*/ 116171 w 5029695"/>
              <a:gd name="connsiteY3" fmla="*/ 1820089 h 2146511"/>
              <a:gd name="connsiteX4" fmla="*/ 107280 w 5029695"/>
              <a:gd name="connsiteY4" fmla="*/ 1802307 h 2146511"/>
              <a:gd name="connsiteX5" fmla="*/ 165705 w 5029695"/>
              <a:gd name="connsiteY5" fmla="*/ 1273935 h 2146511"/>
              <a:gd name="connsiteX6" fmla="*/ 398138 w 5029695"/>
              <a:gd name="connsiteY6" fmla="*/ 1085957 h 2146511"/>
              <a:gd name="connsiteX7" fmla="*/ 2576402 w 5029695"/>
              <a:gd name="connsiteY7" fmla="*/ 12701 h 2146511"/>
              <a:gd name="connsiteX8" fmla="*/ 2490034 w 5029695"/>
              <a:gd name="connsiteY8" fmla="*/ 12701 h 2146511"/>
              <a:gd name="connsiteX9" fmla="*/ 381626 w 5029695"/>
              <a:gd name="connsiteY9" fmla="*/ 1052934 h 2146511"/>
              <a:gd name="connsiteX10" fmla="*/ 137762 w 5029695"/>
              <a:gd name="connsiteY10" fmla="*/ 1249803 h 2146511"/>
              <a:gd name="connsiteX11" fmla="*/ 74256 w 5029695"/>
              <a:gd name="connsiteY11" fmla="*/ 1820089 h 2146511"/>
              <a:gd name="connsiteX12" fmla="*/ 83147 w 5029695"/>
              <a:gd name="connsiteY12" fmla="*/ 1837871 h 2146511"/>
              <a:gd name="connsiteX13" fmla="*/ 273666 w 5029695"/>
              <a:gd name="connsiteY13" fmla="*/ 2051252 h 2146511"/>
              <a:gd name="connsiteX14" fmla="*/ 564525 w 5029695"/>
              <a:gd name="connsiteY14" fmla="*/ 2141431 h 2146511"/>
              <a:gd name="connsiteX15" fmla="*/ 878246 w 5029695"/>
              <a:gd name="connsiteY15" fmla="*/ 2060143 h 2146511"/>
              <a:gd name="connsiteX16" fmla="*/ 5029014 w 5029695"/>
              <a:gd name="connsiteY16" fmla="*/ 12701 h 2146511"/>
              <a:gd name="connsiteX17" fmla="*/ 4942646 w 5029695"/>
              <a:gd name="connsiteY17" fmla="*/ 12701 h 2146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029695" h="2146511">
                <a:moveTo>
                  <a:pt x="4942646" y="12701"/>
                </a:moveTo>
                <a:lnTo>
                  <a:pt x="860464" y="2025849"/>
                </a:lnTo>
                <a:cubicBezTo>
                  <a:pt x="645812" y="2131270"/>
                  <a:pt x="456564" y="2130000"/>
                  <a:pt x="295258" y="2019499"/>
                </a:cubicBezTo>
                <a:cubicBezTo>
                  <a:pt x="174596" y="1936941"/>
                  <a:pt x="116171" y="1821359"/>
                  <a:pt x="116171" y="1820089"/>
                </a:cubicBezTo>
                <a:lnTo>
                  <a:pt x="107280" y="1802307"/>
                </a:lnTo>
                <a:cubicBezTo>
                  <a:pt x="13290" y="1611789"/>
                  <a:pt x="32342" y="1433971"/>
                  <a:pt x="165705" y="1273935"/>
                </a:cubicBezTo>
                <a:cubicBezTo>
                  <a:pt x="266045" y="1153274"/>
                  <a:pt x="395598" y="1087227"/>
                  <a:pt x="398138" y="1085957"/>
                </a:cubicBezTo>
                <a:lnTo>
                  <a:pt x="2576402" y="12701"/>
                </a:lnTo>
                <a:lnTo>
                  <a:pt x="2490034" y="12701"/>
                </a:lnTo>
                <a:lnTo>
                  <a:pt x="381626" y="1052934"/>
                </a:lnTo>
                <a:cubicBezTo>
                  <a:pt x="376546" y="1055474"/>
                  <a:pt x="243183" y="1121520"/>
                  <a:pt x="137762" y="1249803"/>
                </a:cubicBezTo>
                <a:cubicBezTo>
                  <a:pt x="38693" y="1369195"/>
                  <a:pt x="-51486" y="1564794"/>
                  <a:pt x="74256" y="1820089"/>
                </a:cubicBezTo>
                <a:lnTo>
                  <a:pt x="83147" y="1837871"/>
                </a:lnTo>
                <a:cubicBezTo>
                  <a:pt x="85687" y="1842952"/>
                  <a:pt x="145383" y="1962343"/>
                  <a:pt x="273666" y="2051252"/>
                </a:cubicBezTo>
                <a:cubicBezTo>
                  <a:pt x="342253" y="2098247"/>
                  <a:pt x="440053" y="2141431"/>
                  <a:pt x="564525" y="2141431"/>
                </a:cubicBezTo>
                <a:cubicBezTo>
                  <a:pt x="654703" y="2141431"/>
                  <a:pt x="758854" y="2119839"/>
                  <a:pt x="878246" y="2060143"/>
                </a:cubicBezTo>
                <a:lnTo>
                  <a:pt x="5029014" y="12701"/>
                </a:lnTo>
                <a:lnTo>
                  <a:pt x="4942646" y="12701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36" name="Marcador de texto 14">
            <a:extLst>
              <a:ext uri="{FF2B5EF4-FFF2-40B4-BE49-F238E27FC236}">
                <a16:creationId xmlns:a16="http://schemas.microsoft.com/office/drawing/2014/main" id="{2A3D73F7-77EC-4576-B541-20C032F462DC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786259" y="3425363"/>
            <a:ext cx="3629300" cy="949829"/>
          </a:xfrm>
        </p:spPr>
        <p:txBody>
          <a:bodyPr rtlCol="0">
            <a:normAutofit/>
          </a:bodyPr>
          <a:lstStyle>
            <a:lvl1pPr marL="0" indent="0">
              <a:buNone/>
              <a:defRPr sz="2800" b="1" i="0"/>
            </a:lvl1pPr>
          </a:lstStyle>
          <a:p>
            <a:pPr lvl="0" rtl="0"/>
            <a:r>
              <a:rPr lang="es-ES" noProof="0" dirty="0"/>
              <a:t>Presentación</a:t>
            </a:r>
            <a:br>
              <a:rPr lang="es-ES" noProof="0" dirty="0"/>
            </a:br>
            <a:r>
              <a:rPr lang="es-ES" noProof="0" dirty="0"/>
              <a:t>Consigna</a:t>
            </a:r>
          </a:p>
        </p:txBody>
      </p:sp>
      <p:sp>
        <p:nvSpPr>
          <p:cNvPr id="40" name="Gráfico 37">
            <a:extLst>
              <a:ext uri="{FF2B5EF4-FFF2-40B4-BE49-F238E27FC236}">
                <a16:creationId xmlns:a16="http://schemas.microsoft.com/office/drawing/2014/main" id="{9F75ED2D-7077-4753-B623-4B9A718EB224}"/>
              </a:ext>
            </a:extLst>
          </p:cNvPr>
          <p:cNvSpPr/>
          <p:nvPr userDrawn="1"/>
        </p:nvSpPr>
        <p:spPr>
          <a:xfrm>
            <a:off x="895717" y="3124629"/>
            <a:ext cx="2158296" cy="151200"/>
          </a:xfrm>
          <a:custGeom>
            <a:avLst/>
            <a:gdLst>
              <a:gd name="connsiteX0" fmla="*/ 2087180 w 2158295"/>
              <a:gd name="connsiteY0" fmla="*/ 153601 h 165045"/>
              <a:gd name="connsiteX1" fmla="*/ 82504 w 2158295"/>
              <a:gd name="connsiteY1" fmla="*/ 153601 h 165045"/>
              <a:gd name="connsiteX2" fmla="*/ 12677 w 2158295"/>
              <a:gd name="connsiteY2" fmla="*/ 83774 h 165045"/>
              <a:gd name="connsiteX3" fmla="*/ 12677 w 2158295"/>
              <a:gd name="connsiteY3" fmla="*/ 83774 h 165045"/>
              <a:gd name="connsiteX4" fmla="*/ 82504 w 2158295"/>
              <a:gd name="connsiteY4" fmla="*/ 12677 h 165045"/>
              <a:gd name="connsiteX5" fmla="*/ 2087180 w 2158295"/>
              <a:gd name="connsiteY5" fmla="*/ 12677 h 165045"/>
              <a:gd name="connsiteX6" fmla="*/ 2157008 w 2158295"/>
              <a:gd name="connsiteY6" fmla="*/ 82504 h 165045"/>
              <a:gd name="connsiteX7" fmla="*/ 2157008 w 2158295"/>
              <a:gd name="connsiteY7" fmla="*/ 82504 h 165045"/>
              <a:gd name="connsiteX8" fmla="*/ 2087180 w 2158295"/>
              <a:gd name="connsiteY8" fmla="*/ 153601 h 165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8295" h="165045">
                <a:moveTo>
                  <a:pt x="2087180" y="153601"/>
                </a:moveTo>
                <a:lnTo>
                  <a:pt x="82504" y="153601"/>
                </a:lnTo>
                <a:cubicBezTo>
                  <a:pt x="44417" y="153601"/>
                  <a:pt x="12677" y="121861"/>
                  <a:pt x="12677" y="83774"/>
                </a:cubicBezTo>
                <a:lnTo>
                  <a:pt x="12677" y="83774"/>
                </a:lnTo>
                <a:cubicBezTo>
                  <a:pt x="12677" y="44417"/>
                  <a:pt x="44417" y="12677"/>
                  <a:pt x="82504" y="12677"/>
                </a:cubicBezTo>
                <a:lnTo>
                  <a:pt x="2087180" y="12677"/>
                </a:lnTo>
                <a:cubicBezTo>
                  <a:pt x="2125268" y="12677"/>
                  <a:pt x="2157008" y="44417"/>
                  <a:pt x="2157008" y="82504"/>
                </a:cubicBezTo>
                <a:lnTo>
                  <a:pt x="2157008" y="82504"/>
                </a:lnTo>
                <a:cubicBezTo>
                  <a:pt x="2157008" y="121861"/>
                  <a:pt x="2126538" y="153601"/>
                  <a:pt x="2087180" y="153601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2681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12" name="Gráfico 36">
            <a:extLst>
              <a:ext uri="{FF2B5EF4-FFF2-40B4-BE49-F238E27FC236}">
                <a16:creationId xmlns:a16="http://schemas.microsoft.com/office/drawing/2014/main" id="{21FF5BCF-BC53-4C3F-8B7F-7077B35ADCA8}"/>
              </a:ext>
            </a:extLst>
          </p:cNvPr>
          <p:cNvSpPr/>
          <p:nvPr userDrawn="1"/>
        </p:nvSpPr>
        <p:spPr>
          <a:xfrm>
            <a:off x="-7816" y="5057878"/>
            <a:ext cx="715108" cy="949829"/>
          </a:xfrm>
          <a:custGeom>
            <a:avLst/>
            <a:gdLst>
              <a:gd name="connsiteX0" fmla="*/ 217522 w 723600"/>
              <a:gd name="connsiteY0" fmla="*/ 9082 h 1015200"/>
              <a:gd name="connsiteX1" fmla="*/ 9082 w 723600"/>
              <a:gd name="connsiteY1" fmla="*/ 9082 h 1015200"/>
              <a:gd name="connsiteX2" fmla="*/ 9082 w 723600"/>
              <a:gd name="connsiteY2" fmla="*/ 1010242 h 1015200"/>
              <a:gd name="connsiteX3" fmla="*/ 217522 w 723600"/>
              <a:gd name="connsiteY3" fmla="*/ 1010242 h 1015200"/>
              <a:gd name="connsiteX4" fmla="*/ 716482 w 723600"/>
              <a:gd name="connsiteY4" fmla="*/ 518842 h 1015200"/>
              <a:gd name="connsiteX5" fmla="*/ 716482 w 723600"/>
              <a:gd name="connsiteY5" fmla="*/ 500482 h 1015200"/>
              <a:gd name="connsiteX6" fmla="*/ 217522 w 723600"/>
              <a:gd name="connsiteY6" fmla="*/ 9082 h 101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3600" h="1015200">
                <a:moveTo>
                  <a:pt x="217522" y="9082"/>
                </a:moveTo>
                <a:lnTo>
                  <a:pt x="9082" y="9082"/>
                </a:lnTo>
                <a:lnTo>
                  <a:pt x="9082" y="1010242"/>
                </a:lnTo>
                <a:lnTo>
                  <a:pt x="217522" y="1010242"/>
                </a:lnTo>
                <a:cubicBezTo>
                  <a:pt x="217522" y="1010242"/>
                  <a:pt x="716482" y="1010242"/>
                  <a:pt x="716482" y="518842"/>
                </a:cubicBezTo>
                <a:lnTo>
                  <a:pt x="716482" y="500482"/>
                </a:lnTo>
                <a:cubicBezTo>
                  <a:pt x="716482" y="500482"/>
                  <a:pt x="716482" y="9082"/>
                  <a:pt x="217522" y="9082"/>
                </a:cubicBezTo>
                <a:close/>
              </a:path>
            </a:pathLst>
          </a:custGeom>
          <a:solidFill>
            <a:schemeClr val="accent3"/>
          </a:solidFill>
          <a:ln w="1068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21" name="Marcador de posición de imagen 20">
            <a:extLst>
              <a:ext uri="{FF2B5EF4-FFF2-40B4-BE49-F238E27FC236}">
                <a16:creationId xmlns:a16="http://schemas.microsoft.com/office/drawing/2014/main" id="{8C7B70A1-A813-470C-A829-7CC44559C94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614953" y="0"/>
            <a:ext cx="7585924" cy="5949573"/>
          </a:xfrm>
          <a:custGeom>
            <a:avLst/>
            <a:gdLst>
              <a:gd name="connsiteX0" fmla="*/ 6933229 w 7577047"/>
              <a:gd name="connsiteY0" fmla="*/ 0 h 5937736"/>
              <a:gd name="connsiteX1" fmla="*/ 7577047 w 7577047"/>
              <a:gd name="connsiteY1" fmla="*/ 0 h 5937736"/>
              <a:gd name="connsiteX2" fmla="*/ 6304235 w 7577047"/>
              <a:gd name="connsiteY2" fmla="*/ 626666 h 5937736"/>
              <a:gd name="connsiteX3" fmla="*/ 6159164 w 7577047"/>
              <a:gd name="connsiteY3" fmla="*/ 891545 h 5937736"/>
              <a:gd name="connsiteX4" fmla="*/ 6161282 w 7577047"/>
              <a:gd name="connsiteY4" fmla="*/ 898006 h 5937736"/>
              <a:gd name="connsiteX5" fmla="*/ 6459895 w 7577047"/>
              <a:gd name="connsiteY5" fmla="*/ 944306 h 5937736"/>
              <a:gd name="connsiteX6" fmla="*/ 7577047 w 7577047"/>
              <a:gd name="connsiteY6" fmla="*/ 395166 h 5937736"/>
              <a:gd name="connsiteX7" fmla="*/ 7577047 w 7577047"/>
              <a:gd name="connsiteY7" fmla="*/ 3249617 h 5937736"/>
              <a:gd name="connsiteX8" fmla="*/ 2564157 w 7577047"/>
              <a:gd name="connsiteY8" fmla="*/ 5723977 h 5937736"/>
              <a:gd name="connsiteX9" fmla="*/ 233491 w 7577047"/>
              <a:gd name="connsiteY9" fmla="*/ 4932570 h 5937736"/>
              <a:gd name="connsiteX10" fmla="*/ 213372 w 7577047"/>
              <a:gd name="connsiteY10" fmla="*/ 4891653 h 5937736"/>
              <a:gd name="connsiteX11" fmla="*/ 1004379 w 7577047"/>
              <a:gd name="connsiteY11" fmla="*/ 2559423 h 5937736"/>
              <a:gd name="connsiteX12" fmla="*/ 2132121 w 7577047"/>
              <a:gd name="connsiteY12" fmla="*/ 2002747 h 5937736"/>
              <a:gd name="connsiteX13" fmla="*/ 2176595 w 7577047"/>
              <a:gd name="connsiteY13" fmla="*/ 2037202 h 5937736"/>
              <a:gd name="connsiteX14" fmla="*/ 2467796 w 7577047"/>
              <a:gd name="connsiteY14" fmla="*/ 2127649 h 5937736"/>
              <a:gd name="connsiteX15" fmla="*/ 2781234 w 7577047"/>
              <a:gd name="connsiteY15" fmla="*/ 2046893 h 5937736"/>
              <a:gd name="connsiteX0" fmla="*/ 6948025 w 7577047"/>
              <a:gd name="connsiteY0" fmla="*/ 0 h 5949573"/>
              <a:gd name="connsiteX1" fmla="*/ 7577047 w 7577047"/>
              <a:gd name="connsiteY1" fmla="*/ 11837 h 5949573"/>
              <a:gd name="connsiteX2" fmla="*/ 6304235 w 7577047"/>
              <a:gd name="connsiteY2" fmla="*/ 638503 h 5949573"/>
              <a:gd name="connsiteX3" fmla="*/ 6159164 w 7577047"/>
              <a:gd name="connsiteY3" fmla="*/ 903382 h 5949573"/>
              <a:gd name="connsiteX4" fmla="*/ 6161282 w 7577047"/>
              <a:gd name="connsiteY4" fmla="*/ 909843 h 5949573"/>
              <a:gd name="connsiteX5" fmla="*/ 6459895 w 7577047"/>
              <a:gd name="connsiteY5" fmla="*/ 956143 h 5949573"/>
              <a:gd name="connsiteX6" fmla="*/ 7577047 w 7577047"/>
              <a:gd name="connsiteY6" fmla="*/ 407003 h 5949573"/>
              <a:gd name="connsiteX7" fmla="*/ 7577047 w 7577047"/>
              <a:gd name="connsiteY7" fmla="*/ 3261454 h 5949573"/>
              <a:gd name="connsiteX8" fmla="*/ 2564157 w 7577047"/>
              <a:gd name="connsiteY8" fmla="*/ 5735814 h 5949573"/>
              <a:gd name="connsiteX9" fmla="*/ 233491 w 7577047"/>
              <a:gd name="connsiteY9" fmla="*/ 4944407 h 5949573"/>
              <a:gd name="connsiteX10" fmla="*/ 213372 w 7577047"/>
              <a:gd name="connsiteY10" fmla="*/ 4903490 h 5949573"/>
              <a:gd name="connsiteX11" fmla="*/ 1004379 w 7577047"/>
              <a:gd name="connsiteY11" fmla="*/ 2571260 h 5949573"/>
              <a:gd name="connsiteX12" fmla="*/ 2132121 w 7577047"/>
              <a:gd name="connsiteY12" fmla="*/ 2014584 h 5949573"/>
              <a:gd name="connsiteX13" fmla="*/ 2176595 w 7577047"/>
              <a:gd name="connsiteY13" fmla="*/ 2049039 h 5949573"/>
              <a:gd name="connsiteX14" fmla="*/ 2467796 w 7577047"/>
              <a:gd name="connsiteY14" fmla="*/ 2139486 h 5949573"/>
              <a:gd name="connsiteX15" fmla="*/ 2781234 w 7577047"/>
              <a:gd name="connsiteY15" fmla="*/ 2058730 h 5949573"/>
              <a:gd name="connsiteX16" fmla="*/ 6948025 w 7577047"/>
              <a:gd name="connsiteY16" fmla="*/ 0 h 5949573"/>
              <a:gd name="connsiteX0" fmla="*/ 6948025 w 7580006"/>
              <a:gd name="connsiteY0" fmla="*/ 0 h 5949573"/>
              <a:gd name="connsiteX1" fmla="*/ 7580006 w 7580006"/>
              <a:gd name="connsiteY1" fmla="*/ 0 h 5949573"/>
              <a:gd name="connsiteX2" fmla="*/ 6304235 w 7580006"/>
              <a:gd name="connsiteY2" fmla="*/ 638503 h 5949573"/>
              <a:gd name="connsiteX3" fmla="*/ 6159164 w 7580006"/>
              <a:gd name="connsiteY3" fmla="*/ 903382 h 5949573"/>
              <a:gd name="connsiteX4" fmla="*/ 6161282 w 7580006"/>
              <a:gd name="connsiteY4" fmla="*/ 909843 h 5949573"/>
              <a:gd name="connsiteX5" fmla="*/ 6459895 w 7580006"/>
              <a:gd name="connsiteY5" fmla="*/ 956143 h 5949573"/>
              <a:gd name="connsiteX6" fmla="*/ 7577047 w 7580006"/>
              <a:gd name="connsiteY6" fmla="*/ 407003 h 5949573"/>
              <a:gd name="connsiteX7" fmla="*/ 7577047 w 7580006"/>
              <a:gd name="connsiteY7" fmla="*/ 3261454 h 5949573"/>
              <a:gd name="connsiteX8" fmla="*/ 2564157 w 7580006"/>
              <a:gd name="connsiteY8" fmla="*/ 5735814 h 5949573"/>
              <a:gd name="connsiteX9" fmla="*/ 233491 w 7580006"/>
              <a:gd name="connsiteY9" fmla="*/ 4944407 h 5949573"/>
              <a:gd name="connsiteX10" fmla="*/ 213372 w 7580006"/>
              <a:gd name="connsiteY10" fmla="*/ 4903490 h 5949573"/>
              <a:gd name="connsiteX11" fmla="*/ 1004379 w 7580006"/>
              <a:gd name="connsiteY11" fmla="*/ 2571260 h 5949573"/>
              <a:gd name="connsiteX12" fmla="*/ 2132121 w 7580006"/>
              <a:gd name="connsiteY12" fmla="*/ 2014584 h 5949573"/>
              <a:gd name="connsiteX13" fmla="*/ 2176595 w 7580006"/>
              <a:gd name="connsiteY13" fmla="*/ 2049039 h 5949573"/>
              <a:gd name="connsiteX14" fmla="*/ 2467796 w 7580006"/>
              <a:gd name="connsiteY14" fmla="*/ 2139486 h 5949573"/>
              <a:gd name="connsiteX15" fmla="*/ 2781234 w 7580006"/>
              <a:gd name="connsiteY15" fmla="*/ 2058730 h 5949573"/>
              <a:gd name="connsiteX16" fmla="*/ 6948025 w 7580006"/>
              <a:gd name="connsiteY16" fmla="*/ 0 h 5949573"/>
              <a:gd name="connsiteX0" fmla="*/ 6948025 w 7585924"/>
              <a:gd name="connsiteY0" fmla="*/ 0 h 5949573"/>
              <a:gd name="connsiteX1" fmla="*/ 7585924 w 7585924"/>
              <a:gd name="connsiteY1" fmla="*/ 0 h 5949573"/>
              <a:gd name="connsiteX2" fmla="*/ 6304235 w 7585924"/>
              <a:gd name="connsiteY2" fmla="*/ 638503 h 5949573"/>
              <a:gd name="connsiteX3" fmla="*/ 6159164 w 7585924"/>
              <a:gd name="connsiteY3" fmla="*/ 903382 h 5949573"/>
              <a:gd name="connsiteX4" fmla="*/ 6161282 w 7585924"/>
              <a:gd name="connsiteY4" fmla="*/ 909843 h 5949573"/>
              <a:gd name="connsiteX5" fmla="*/ 6459895 w 7585924"/>
              <a:gd name="connsiteY5" fmla="*/ 956143 h 5949573"/>
              <a:gd name="connsiteX6" fmla="*/ 7577047 w 7585924"/>
              <a:gd name="connsiteY6" fmla="*/ 407003 h 5949573"/>
              <a:gd name="connsiteX7" fmla="*/ 7577047 w 7585924"/>
              <a:gd name="connsiteY7" fmla="*/ 3261454 h 5949573"/>
              <a:gd name="connsiteX8" fmla="*/ 2564157 w 7585924"/>
              <a:gd name="connsiteY8" fmla="*/ 5735814 h 5949573"/>
              <a:gd name="connsiteX9" fmla="*/ 233491 w 7585924"/>
              <a:gd name="connsiteY9" fmla="*/ 4944407 h 5949573"/>
              <a:gd name="connsiteX10" fmla="*/ 213372 w 7585924"/>
              <a:gd name="connsiteY10" fmla="*/ 4903490 h 5949573"/>
              <a:gd name="connsiteX11" fmla="*/ 1004379 w 7585924"/>
              <a:gd name="connsiteY11" fmla="*/ 2571260 h 5949573"/>
              <a:gd name="connsiteX12" fmla="*/ 2132121 w 7585924"/>
              <a:gd name="connsiteY12" fmla="*/ 2014584 h 5949573"/>
              <a:gd name="connsiteX13" fmla="*/ 2176595 w 7585924"/>
              <a:gd name="connsiteY13" fmla="*/ 2049039 h 5949573"/>
              <a:gd name="connsiteX14" fmla="*/ 2467796 w 7585924"/>
              <a:gd name="connsiteY14" fmla="*/ 2139486 h 5949573"/>
              <a:gd name="connsiteX15" fmla="*/ 2781234 w 7585924"/>
              <a:gd name="connsiteY15" fmla="*/ 2058730 h 5949573"/>
              <a:gd name="connsiteX16" fmla="*/ 6948025 w 7585924"/>
              <a:gd name="connsiteY16" fmla="*/ 0 h 5949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585924" h="5949573">
                <a:moveTo>
                  <a:pt x="6948025" y="0"/>
                </a:moveTo>
                <a:lnTo>
                  <a:pt x="7585924" y="0"/>
                </a:lnTo>
                <a:lnTo>
                  <a:pt x="6304235" y="638503"/>
                </a:lnTo>
                <a:cubicBezTo>
                  <a:pt x="6304235" y="638503"/>
                  <a:pt x="6082923" y="747254"/>
                  <a:pt x="6159164" y="903382"/>
                </a:cubicBezTo>
                <a:lnTo>
                  <a:pt x="6161282" y="909843"/>
                </a:lnTo>
                <a:cubicBezTo>
                  <a:pt x="6161282" y="909843"/>
                  <a:pt x="6239641" y="1064894"/>
                  <a:pt x="6459895" y="956143"/>
                </a:cubicBezTo>
                <a:lnTo>
                  <a:pt x="7577047" y="407003"/>
                </a:lnTo>
                <a:lnTo>
                  <a:pt x="7577047" y="3261454"/>
                </a:lnTo>
                <a:lnTo>
                  <a:pt x="2564157" y="5735814"/>
                </a:lnTo>
                <a:cubicBezTo>
                  <a:pt x="1003320" y="6506764"/>
                  <a:pt x="233491" y="4944407"/>
                  <a:pt x="233491" y="4944407"/>
                </a:cubicBezTo>
                <a:lnTo>
                  <a:pt x="213372" y="4903490"/>
                </a:lnTo>
                <a:cubicBezTo>
                  <a:pt x="-556457" y="3341133"/>
                  <a:pt x="1004379" y="2571260"/>
                  <a:pt x="1004379" y="2571260"/>
                </a:cubicBezTo>
                <a:lnTo>
                  <a:pt x="2132121" y="2014584"/>
                </a:lnTo>
                <a:cubicBezTo>
                  <a:pt x="2145886" y="2026428"/>
                  <a:pt x="2160712" y="2038272"/>
                  <a:pt x="2176595" y="2049039"/>
                </a:cubicBezTo>
                <a:cubicBezTo>
                  <a:pt x="2245424" y="2096416"/>
                  <a:pt x="2342844" y="2139486"/>
                  <a:pt x="2467796" y="2139486"/>
                </a:cubicBezTo>
                <a:cubicBezTo>
                  <a:pt x="2557803" y="2139486"/>
                  <a:pt x="2661577" y="2117951"/>
                  <a:pt x="2781234" y="2058730"/>
                </a:cubicBezTo>
                <a:lnTo>
                  <a:pt x="6948025" y="0"/>
                </a:lnTo>
                <a:close/>
              </a:path>
            </a:pathLst>
          </a:custGeom>
          <a:noFill/>
        </p:spPr>
        <p:txBody>
          <a:bodyPr wrap="square" rtlCol="0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966819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Marcador de posición de imagen 38">
            <a:extLst>
              <a:ext uri="{FF2B5EF4-FFF2-40B4-BE49-F238E27FC236}">
                <a16:creationId xmlns:a16="http://schemas.microsoft.com/office/drawing/2014/main" id="{12A714F2-A8EC-40F7-ACFF-A00E1DD10C5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2412" y="2373273"/>
            <a:ext cx="11271651" cy="2549580"/>
          </a:xfrm>
          <a:custGeom>
            <a:avLst/>
            <a:gdLst>
              <a:gd name="connsiteX0" fmla="*/ 1257522 w 11271651"/>
              <a:gd name="connsiteY0" fmla="*/ 0 h 2549580"/>
              <a:gd name="connsiteX1" fmla="*/ 7117931 w 11271651"/>
              <a:gd name="connsiteY1" fmla="*/ 0 h 2549580"/>
              <a:gd name="connsiteX2" fmla="*/ 7133189 w 11271651"/>
              <a:gd name="connsiteY2" fmla="*/ 37934 h 2549580"/>
              <a:gd name="connsiteX3" fmla="*/ 7567673 w 11271651"/>
              <a:gd name="connsiteY3" fmla="*/ 284761 h 2549580"/>
              <a:gd name="connsiteX4" fmla="*/ 11271651 w 11271651"/>
              <a:gd name="connsiteY4" fmla="*/ 284761 h 2549580"/>
              <a:gd name="connsiteX5" fmla="*/ 11271651 w 11271651"/>
              <a:gd name="connsiteY5" fmla="*/ 2292367 h 2549580"/>
              <a:gd name="connsiteX6" fmla="*/ 3360838 w 11271651"/>
              <a:gd name="connsiteY6" fmla="*/ 2292367 h 2549580"/>
              <a:gd name="connsiteX7" fmla="*/ 3027059 w 11271651"/>
              <a:gd name="connsiteY7" fmla="*/ 2473692 h 2549580"/>
              <a:gd name="connsiteX8" fmla="*/ 2997435 w 11271651"/>
              <a:gd name="connsiteY8" fmla="*/ 2549580 h 2549580"/>
              <a:gd name="connsiteX9" fmla="*/ 1257522 w 11271651"/>
              <a:gd name="connsiteY9" fmla="*/ 2549580 h 2549580"/>
              <a:gd name="connsiteX10" fmla="*/ 0 w 11271651"/>
              <a:gd name="connsiteY10" fmla="*/ 1291940 h 2549580"/>
              <a:gd name="connsiteX11" fmla="*/ 0 w 11271651"/>
              <a:gd name="connsiteY11" fmla="*/ 1257641 h 2549580"/>
              <a:gd name="connsiteX12" fmla="*/ 1257522 w 11271651"/>
              <a:gd name="connsiteY12" fmla="*/ 0 h 2549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271651" h="2549580">
                <a:moveTo>
                  <a:pt x="1257522" y="0"/>
                </a:moveTo>
                <a:lnTo>
                  <a:pt x="7117931" y="0"/>
                </a:lnTo>
                <a:lnTo>
                  <a:pt x="7133189" y="37934"/>
                </a:lnTo>
                <a:cubicBezTo>
                  <a:pt x="7196165" y="161665"/>
                  <a:pt x="7320847" y="284761"/>
                  <a:pt x="7567673" y="284761"/>
                </a:cubicBezTo>
                <a:lnTo>
                  <a:pt x="11271651" y="284761"/>
                </a:lnTo>
                <a:lnTo>
                  <a:pt x="11271651" y="2292367"/>
                </a:lnTo>
                <a:lnTo>
                  <a:pt x="3360838" y="2292367"/>
                </a:lnTo>
                <a:cubicBezTo>
                  <a:pt x="3357507" y="2292367"/>
                  <a:pt x="3127793" y="2295282"/>
                  <a:pt x="3027059" y="2473692"/>
                </a:cubicBezTo>
                <a:lnTo>
                  <a:pt x="2997435" y="2549580"/>
                </a:lnTo>
                <a:lnTo>
                  <a:pt x="1257522" y="2549580"/>
                </a:lnTo>
                <a:cubicBezTo>
                  <a:pt x="1257522" y="2549580"/>
                  <a:pt x="0" y="2549580"/>
                  <a:pt x="0" y="1291940"/>
                </a:cubicBezTo>
                <a:lnTo>
                  <a:pt x="0" y="1257641"/>
                </a:lnTo>
                <a:cubicBezTo>
                  <a:pt x="0" y="1257641"/>
                  <a:pt x="0" y="0"/>
                  <a:pt x="1257522" y="0"/>
                </a:cubicBezTo>
                <a:close/>
              </a:path>
            </a:pathLst>
          </a:custGeom>
        </p:spPr>
        <p:txBody>
          <a:bodyPr wrap="square" rtlCol="0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34" name="Elipse 33">
            <a:extLst>
              <a:ext uri="{FF2B5EF4-FFF2-40B4-BE49-F238E27FC236}">
                <a16:creationId xmlns:a16="http://schemas.microsoft.com/office/drawing/2014/main" id="{13074BE4-153F-46FE-B915-CD1AEF318A25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35" name="Gráfico 12">
            <a:extLst>
              <a:ext uri="{FF2B5EF4-FFF2-40B4-BE49-F238E27FC236}">
                <a16:creationId xmlns:a16="http://schemas.microsoft.com/office/drawing/2014/main" id="{0B7E91C4-F19E-46BE-B05F-139B5418924E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10" name="Forma libre: Forma 9">
            <a:extLst>
              <a:ext uri="{FF2B5EF4-FFF2-40B4-BE49-F238E27FC236}">
                <a16:creationId xmlns:a16="http://schemas.microsoft.com/office/drawing/2014/main" id="{08A64499-0304-4070-BCB0-67E2BE20A3EA}"/>
              </a:ext>
            </a:extLst>
          </p:cNvPr>
          <p:cNvSpPr/>
          <p:nvPr userDrawn="1"/>
        </p:nvSpPr>
        <p:spPr>
          <a:xfrm>
            <a:off x="7998821" y="1645349"/>
            <a:ext cx="4196737" cy="1001638"/>
          </a:xfrm>
          <a:custGeom>
            <a:avLst/>
            <a:gdLst>
              <a:gd name="connsiteX0" fmla="*/ 3150394 w 3152775"/>
              <a:gd name="connsiteY0" fmla="*/ 7144 h 752475"/>
              <a:gd name="connsiteX1" fmla="*/ 371952 w 3152775"/>
              <a:gd name="connsiteY1" fmla="*/ 7144 h 752475"/>
              <a:gd name="connsiteX2" fmla="*/ 7144 w 3152775"/>
              <a:gd name="connsiteY2" fmla="*/ 370999 h 752475"/>
              <a:gd name="connsiteX3" fmla="*/ 7144 w 3152775"/>
              <a:gd name="connsiteY3" fmla="*/ 384334 h 752475"/>
              <a:gd name="connsiteX4" fmla="*/ 371952 w 3152775"/>
              <a:gd name="connsiteY4" fmla="*/ 748189 h 752475"/>
              <a:gd name="connsiteX5" fmla="*/ 3150394 w 3152775"/>
              <a:gd name="connsiteY5" fmla="*/ 748189 h 752475"/>
              <a:gd name="connsiteX6" fmla="*/ 3150394 w 3152775"/>
              <a:gd name="connsiteY6" fmla="*/ 7144 h 752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52775" h="752475">
                <a:moveTo>
                  <a:pt x="3150394" y="7144"/>
                </a:moveTo>
                <a:lnTo>
                  <a:pt x="371952" y="7144"/>
                </a:lnTo>
                <a:cubicBezTo>
                  <a:pt x="371952" y="7144"/>
                  <a:pt x="7144" y="7144"/>
                  <a:pt x="7144" y="370999"/>
                </a:cubicBezTo>
                <a:lnTo>
                  <a:pt x="7144" y="384334"/>
                </a:lnTo>
                <a:cubicBezTo>
                  <a:pt x="7144" y="384334"/>
                  <a:pt x="7144" y="748189"/>
                  <a:pt x="371952" y="748189"/>
                </a:cubicBezTo>
                <a:lnTo>
                  <a:pt x="3150394" y="748189"/>
                </a:lnTo>
                <a:lnTo>
                  <a:pt x="3150394" y="7144"/>
                </a:lnTo>
                <a:close/>
              </a:path>
            </a:pathLst>
          </a:custGeom>
          <a:solidFill>
            <a:schemeClr val="accent1"/>
          </a:solidFill>
          <a:ln w="254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25" name="Forma libre: Forma 24">
            <a:extLst>
              <a:ext uri="{FF2B5EF4-FFF2-40B4-BE49-F238E27FC236}">
                <a16:creationId xmlns:a16="http://schemas.microsoft.com/office/drawing/2014/main" id="{ED1736B3-AE79-40C2-80FF-2FB0FEE27195}"/>
              </a:ext>
            </a:extLst>
          </p:cNvPr>
          <p:cNvSpPr/>
          <p:nvPr userDrawn="1"/>
        </p:nvSpPr>
        <p:spPr>
          <a:xfrm>
            <a:off x="12186920" y="2632655"/>
            <a:ext cx="5081" cy="25381"/>
          </a:xfrm>
          <a:custGeom>
            <a:avLst/>
            <a:gdLst>
              <a:gd name="connsiteX0" fmla="*/ 0 w 5081"/>
              <a:gd name="connsiteY0" fmla="*/ 0 h 25381"/>
              <a:gd name="connsiteX1" fmla="*/ 5081 w 5081"/>
              <a:gd name="connsiteY1" fmla="*/ 0 h 25381"/>
              <a:gd name="connsiteX2" fmla="*/ 5081 w 5081"/>
              <a:gd name="connsiteY2" fmla="*/ 25381 h 25381"/>
              <a:gd name="connsiteX3" fmla="*/ 0 w 5081"/>
              <a:gd name="connsiteY3" fmla="*/ 25381 h 25381"/>
              <a:gd name="connsiteX4" fmla="*/ 0 w 5081"/>
              <a:gd name="connsiteY4" fmla="*/ 0 h 25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1" h="25381">
                <a:moveTo>
                  <a:pt x="0" y="0"/>
                </a:moveTo>
                <a:lnTo>
                  <a:pt x="5081" y="0"/>
                </a:lnTo>
                <a:lnTo>
                  <a:pt x="5081" y="25381"/>
                </a:lnTo>
                <a:lnTo>
                  <a:pt x="0" y="25381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es-ES" noProof="0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C2228EE-3546-4272-9C39-150FF23CE0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81987" y="793172"/>
            <a:ext cx="9144000" cy="655621"/>
          </a:xfrm>
        </p:spPr>
        <p:txBody>
          <a:bodyPr rtlCol="0" anchor="b">
            <a:normAutofit/>
          </a:bodyPr>
          <a:lstStyle>
            <a:lvl1pPr algn="l">
              <a:defRPr sz="4000" b="1">
                <a:gradFill>
                  <a:gsLst>
                    <a:gs pos="0">
                      <a:schemeClr val="accent1"/>
                    </a:gs>
                    <a:gs pos="100000">
                      <a:schemeClr val="accent3"/>
                    </a:gs>
                  </a:gsLst>
                  <a:lin ang="0" scaled="1"/>
                </a:gradFill>
              </a:defRPr>
            </a:lvl1pPr>
          </a:lstStyle>
          <a:p>
            <a:pPr rtl="0"/>
            <a:r>
              <a:rPr lang="es-ES" noProof="0" dirty="0"/>
              <a:t>DIAPOSITIVA DIVISORIA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F2EFCC6-4D5A-4B43-A534-1A868887B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772" y="1877051"/>
            <a:ext cx="6843278" cy="496223"/>
          </a:xfrm>
        </p:spPr>
        <p:txBody>
          <a:bodyPr rtlCol="0">
            <a:normAutofit/>
          </a:bodyPr>
          <a:lstStyle>
            <a:lvl1pPr marL="0" indent="0" algn="l">
              <a:buNone/>
              <a:defRPr sz="1800" b="1" i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/>
              <a:t>Haga clic para modificar el estilo de subtítulo del patrón</a:t>
            </a:r>
            <a:endParaRPr lang="es-ES" noProof="0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D10BB4-D57E-4372-8E10-AC15DC096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rtl="0">
              <a:defRPr/>
            </a:lvl1pPr>
          </a:lstStyle>
          <a:p>
            <a:r>
              <a:rPr lang="es-ES" dirty="0"/>
              <a:t>DD.MM.20XX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020939-F172-405E-A418-A87CE5D90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3808348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24" name="Gráfico 22">
            <a:extLst>
              <a:ext uri="{FF2B5EF4-FFF2-40B4-BE49-F238E27FC236}">
                <a16:creationId xmlns:a16="http://schemas.microsoft.com/office/drawing/2014/main" id="{4EE1436E-33B5-4388-87D8-2D0633CC3CE7}"/>
              </a:ext>
            </a:extLst>
          </p:cNvPr>
          <p:cNvSpPr/>
          <p:nvPr/>
        </p:nvSpPr>
        <p:spPr>
          <a:xfrm>
            <a:off x="903223" y="1550951"/>
            <a:ext cx="5724000" cy="151200"/>
          </a:xfrm>
          <a:custGeom>
            <a:avLst/>
            <a:gdLst>
              <a:gd name="connsiteX0" fmla="*/ 2392204 w 2447925"/>
              <a:gd name="connsiteY0" fmla="*/ 114776 h 114300"/>
              <a:gd name="connsiteX1" fmla="*/ 60484 w 2447925"/>
              <a:gd name="connsiteY1" fmla="*/ 114776 h 114300"/>
              <a:gd name="connsiteX2" fmla="*/ 7144 w 2447925"/>
              <a:gd name="connsiteY2" fmla="*/ 60484 h 114300"/>
              <a:gd name="connsiteX3" fmla="*/ 7144 w 2447925"/>
              <a:gd name="connsiteY3" fmla="*/ 60484 h 114300"/>
              <a:gd name="connsiteX4" fmla="*/ 60484 w 2447925"/>
              <a:gd name="connsiteY4" fmla="*/ 7144 h 114300"/>
              <a:gd name="connsiteX5" fmla="*/ 2392204 w 2447925"/>
              <a:gd name="connsiteY5" fmla="*/ 7144 h 114300"/>
              <a:gd name="connsiteX6" fmla="*/ 2445544 w 2447925"/>
              <a:gd name="connsiteY6" fmla="*/ 60484 h 114300"/>
              <a:gd name="connsiteX7" fmla="*/ 2445544 w 2447925"/>
              <a:gd name="connsiteY7" fmla="*/ 60484 h 114300"/>
              <a:gd name="connsiteX8" fmla="*/ 2392204 w 2447925"/>
              <a:gd name="connsiteY8" fmla="*/ 114776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47925" h="114300">
                <a:moveTo>
                  <a:pt x="2392204" y="114776"/>
                </a:moveTo>
                <a:lnTo>
                  <a:pt x="60484" y="114776"/>
                </a:lnTo>
                <a:cubicBezTo>
                  <a:pt x="30956" y="114776"/>
                  <a:pt x="7144" y="90011"/>
                  <a:pt x="7144" y="60484"/>
                </a:cubicBezTo>
                <a:lnTo>
                  <a:pt x="7144" y="60484"/>
                </a:lnTo>
                <a:cubicBezTo>
                  <a:pt x="7144" y="30956"/>
                  <a:pt x="30956" y="7144"/>
                  <a:pt x="60484" y="7144"/>
                </a:cubicBezTo>
                <a:lnTo>
                  <a:pt x="2392204" y="7144"/>
                </a:lnTo>
                <a:cubicBezTo>
                  <a:pt x="2421731" y="7144"/>
                  <a:pt x="2445544" y="30956"/>
                  <a:pt x="2445544" y="60484"/>
                </a:cubicBezTo>
                <a:lnTo>
                  <a:pt x="2445544" y="60484"/>
                </a:lnTo>
                <a:cubicBezTo>
                  <a:pt x="2445544" y="90011"/>
                  <a:pt x="2421731" y="114776"/>
                  <a:pt x="2392204" y="11477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9" name="Forma libre: Forma 8">
            <a:extLst>
              <a:ext uri="{FF2B5EF4-FFF2-40B4-BE49-F238E27FC236}">
                <a16:creationId xmlns:a16="http://schemas.microsoft.com/office/drawing/2014/main" id="{A8FB11AB-3031-47CA-85DD-696856C3C62C}"/>
              </a:ext>
            </a:extLst>
          </p:cNvPr>
          <p:cNvSpPr/>
          <p:nvPr/>
        </p:nvSpPr>
        <p:spPr>
          <a:xfrm>
            <a:off x="3899957" y="4662943"/>
            <a:ext cx="8292043" cy="760738"/>
          </a:xfrm>
          <a:custGeom>
            <a:avLst/>
            <a:gdLst>
              <a:gd name="connsiteX0" fmla="*/ 6228874 w 6229350"/>
              <a:gd name="connsiteY0" fmla="*/ 7144 h 571500"/>
              <a:gd name="connsiteX1" fmla="*/ 284321 w 6229350"/>
              <a:gd name="connsiteY1" fmla="*/ 7144 h 571500"/>
              <a:gd name="connsiteX2" fmla="*/ 7144 w 6229350"/>
              <a:gd name="connsiteY2" fmla="*/ 282416 h 571500"/>
              <a:gd name="connsiteX3" fmla="*/ 7144 w 6229350"/>
              <a:gd name="connsiteY3" fmla="*/ 292894 h 571500"/>
              <a:gd name="connsiteX4" fmla="*/ 284321 w 6229350"/>
              <a:gd name="connsiteY4" fmla="*/ 568166 h 571500"/>
              <a:gd name="connsiteX5" fmla="*/ 6228874 w 6229350"/>
              <a:gd name="connsiteY5" fmla="*/ 568166 h 571500"/>
              <a:gd name="connsiteX6" fmla="*/ 6228874 w 6229350"/>
              <a:gd name="connsiteY6" fmla="*/ 7144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29350" h="571500">
                <a:moveTo>
                  <a:pt x="6228874" y="7144"/>
                </a:moveTo>
                <a:lnTo>
                  <a:pt x="284321" y="7144"/>
                </a:lnTo>
                <a:cubicBezTo>
                  <a:pt x="284321" y="7144"/>
                  <a:pt x="7144" y="7144"/>
                  <a:pt x="7144" y="282416"/>
                </a:cubicBezTo>
                <a:lnTo>
                  <a:pt x="7144" y="292894"/>
                </a:lnTo>
                <a:cubicBezTo>
                  <a:pt x="7144" y="292894"/>
                  <a:pt x="7144" y="568166"/>
                  <a:pt x="284321" y="568166"/>
                </a:cubicBezTo>
                <a:lnTo>
                  <a:pt x="6228874" y="568166"/>
                </a:lnTo>
                <a:lnTo>
                  <a:pt x="6228874" y="7144"/>
                </a:lnTo>
                <a:close/>
              </a:path>
            </a:pathLst>
          </a:custGeom>
          <a:solidFill>
            <a:schemeClr val="accent3"/>
          </a:solidFill>
          <a:ln w="254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0210624-61F8-48B2-BD00-D3BC39DEB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38" name="Forma libre: Forma 37">
            <a:extLst>
              <a:ext uri="{FF2B5EF4-FFF2-40B4-BE49-F238E27FC236}">
                <a16:creationId xmlns:a16="http://schemas.microsoft.com/office/drawing/2014/main" id="{9CD6F167-FB82-4EFB-BAB9-1D0FEE07B85D}"/>
              </a:ext>
            </a:extLst>
          </p:cNvPr>
          <p:cNvSpPr/>
          <p:nvPr/>
        </p:nvSpPr>
        <p:spPr>
          <a:xfrm>
            <a:off x="3909848" y="4665641"/>
            <a:ext cx="8277071" cy="257213"/>
          </a:xfrm>
          <a:custGeom>
            <a:avLst/>
            <a:gdLst>
              <a:gd name="connsiteX0" fmla="*/ 363403 w 8277071"/>
              <a:gd name="connsiteY0" fmla="*/ 0 h 257213"/>
              <a:gd name="connsiteX1" fmla="*/ 8277071 w 8277071"/>
              <a:gd name="connsiteY1" fmla="*/ 0 h 257213"/>
              <a:gd name="connsiteX2" fmla="*/ 8277071 w 8277071"/>
              <a:gd name="connsiteY2" fmla="*/ 25380 h 257213"/>
              <a:gd name="connsiteX3" fmla="*/ 363403 w 8277071"/>
              <a:gd name="connsiteY3" fmla="*/ 25380 h 257213"/>
              <a:gd name="connsiteX4" fmla="*/ 61632 w 8277071"/>
              <a:gd name="connsiteY4" fmla="*/ 176355 h 257213"/>
              <a:gd name="connsiteX5" fmla="*/ 25441 w 8277071"/>
              <a:gd name="connsiteY5" fmla="*/ 257213 h 257213"/>
              <a:gd name="connsiteX6" fmla="*/ 0 w 8277071"/>
              <a:gd name="connsiteY6" fmla="*/ 257213 h 257213"/>
              <a:gd name="connsiteX7" fmla="*/ 29624 w 8277071"/>
              <a:gd name="connsiteY7" fmla="*/ 181325 h 257213"/>
              <a:gd name="connsiteX8" fmla="*/ 363403 w 8277071"/>
              <a:gd name="connsiteY8" fmla="*/ 0 h 257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77071" h="257213">
                <a:moveTo>
                  <a:pt x="363403" y="0"/>
                </a:moveTo>
                <a:lnTo>
                  <a:pt x="8277071" y="0"/>
                </a:lnTo>
                <a:lnTo>
                  <a:pt x="8277071" y="25380"/>
                </a:lnTo>
                <a:lnTo>
                  <a:pt x="363403" y="25380"/>
                </a:lnTo>
                <a:cubicBezTo>
                  <a:pt x="352934" y="25380"/>
                  <a:pt x="158297" y="28235"/>
                  <a:pt x="61632" y="176355"/>
                </a:cubicBezTo>
                <a:lnTo>
                  <a:pt x="25441" y="257213"/>
                </a:lnTo>
                <a:lnTo>
                  <a:pt x="0" y="257213"/>
                </a:lnTo>
                <a:lnTo>
                  <a:pt x="29624" y="181325"/>
                </a:lnTo>
                <a:cubicBezTo>
                  <a:pt x="130358" y="2915"/>
                  <a:pt x="360072" y="0"/>
                  <a:pt x="363403" y="0"/>
                </a:cubicBez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es-ES" noProof="0" dirty="0"/>
          </a:p>
        </p:txBody>
      </p:sp>
      <p:sp>
        <p:nvSpPr>
          <p:cNvPr id="36" name="Forma libre: Forma 35">
            <a:extLst>
              <a:ext uri="{FF2B5EF4-FFF2-40B4-BE49-F238E27FC236}">
                <a16:creationId xmlns:a16="http://schemas.microsoft.com/office/drawing/2014/main" id="{3DD2082D-81A7-4E2D-8136-9D48016E7FE9}"/>
              </a:ext>
            </a:extLst>
          </p:cNvPr>
          <p:cNvSpPr/>
          <p:nvPr/>
        </p:nvSpPr>
        <p:spPr>
          <a:xfrm>
            <a:off x="12186919" y="4665641"/>
            <a:ext cx="5081" cy="25380"/>
          </a:xfrm>
          <a:custGeom>
            <a:avLst/>
            <a:gdLst>
              <a:gd name="connsiteX0" fmla="*/ 0 w 5081"/>
              <a:gd name="connsiteY0" fmla="*/ 0 h 25380"/>
              <a:gd name="connsiteX1" fmla="*/ 5081 w 5081"/>
              <a:gd name="connsiteY1" fmla="*/ 0 h 25380"/>
              <a:gd name="connsiteX2" fmla="*/ 5081 w 5081"/>
              <a:gd name="connsiteY2" fmla="*/ 25380 h 25380"/>
              <a:gd name="connsiteX3" fmla="*/ 0 w 5081"/>
              <a:gd name="connsiteY3" fmla="*/ 25380 h 25380"/>
              <a:gd name="connsiteX4" fmla="*/ 0 w 5081"/>
              <a:gd name="connsiteY4" fmla="*/ 0 h 2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1" h="25380">
                <a:moveTo>
                  <a:pt x="0" y="0"/>
                </a:moveTo>
                <a:lnTo>
                  <a:pt x="5081" y="0"/>
                </a:lnTo>
                <a:lnTo>
                  <a:pt x="5081" y="25380"/>
                </a:lnTo>
                <a:lnTo>
                  <a:pt x="0" y="2538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es-ES" noProof="0" dirty="0"/>
          </a:p>
        </p:txBody>
      </p:sp>
      <p:sp>
        <p:nvSpPr>
          <p:cNvPr id="30" name="Forma libre: Forma 29">
            <a:extLst>
              <a:ext uri="{FF2B5EF4-FFF2-40B4-BE49-F238E27FC236}">
                <a16:creationId xmlns:a16="http://schemas.microsoft.com/office/drawing/2014/main" id="{ECF16C35-4A81-4062-808C-7697AF0FD6F5}"/>
              </a:ext>
            </a:extLst>
          </p:cNvPr>
          <p:cNvSpPr/>
          <p:nvPr/>
        </p:nvSpPr>
        <p:spPr>
          <a:xfrm>
            <a:off x="3905233" y="4922854"/>
            <a:ext cx="8286767" cy="513089"/>
          </a:xfrm>
          <a:custGeom>
            <a:avLst/>
            <a:gdLst>
              <a:gd name="connsiteX0" fmla="*/ 4615 w 8286767"/>
              <a:gd name="connsiteY0" fmla="*/ 0 h 513089"/>
              <a:gd name="connsiteX1" fmla="*/ 30056 w 8286767"/>
              <a:gd name="connsiteY1" fmla="*/ 0 h 513089"/>
              <a:gd name="connsiteX2" fmla="*/ 27385 w 8286767"/>
              <a:gd name="connsiteY2" fmla="*/ 5967 h 513089"/>
              <a:gd name="connsiteX3" fmla="*/ 12690 w 8286767"/>
              <a:gd name="connsiteY3" fmla="*/ 120958 h 513089"/>
              <a:gd name="connsiteX4" fmla="*/ 12690 w 8286767"/>
              <a:gd name="connsiteY4" fmla="*/ 134918 h 513089"/>
              <a:gd name="connsiteX5" fmla="*/ 368018 w 8286767"/>
              <a:gd name="connsiteY5" fmla="*/ 488977 h 513089"/>
              <a:gd name="connsiteX6" fmla="*/ 8286767 w 8286767"/>
              <a:gd name="connsiteY6" fmla="*/ 488977 h 513089"/>
              <a:gd name="connsiteX7" fmla="*/ 8286767 w 8286767"/>
              <a:gd name="connsiteY7" fmla="*/ 513089 h 513089"/>
              <a:gd name="connsiteX8" fmla="*/ 368018 w 8286767"/>
              <a:gd name="connsiteY8" fmla="*/ 513089 h 513089"/>
              <a:gd name="connsiteX9" fmla="*/ 0 w 8286767"/>
              <a:gd name="connsiteY9" fmla="*/ 225019 h 513089"/>
              <a:gd name="connsiteX10" fmla="*/ 0 w 8286767"/>
              <a:gd name="connsiteY10" fmla="*/ 11822 h 513089"/>
              <a:gd name="connsiteX11" fmla="*/ 4615 w 8286767"/>
              <a:gd name="connsiteY11" fmla="*/ 0 h 513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286767" h="513089">
                <a:moveTo>
                  <a:pt x="4615" y="0"/>
                </a:moveTo>
                <a:lnTo>
                  <a:pt x="30056" y="0"/>
                </a:lnTo>
                <a:lnTo>
                  <a:pt x="27385" y="5967"/>
                </a:lnTo>
                <a:cubicBezTo>
                  <a:pt x="18024" y="39383"/>
                  <a:pt x="12690" y="77494"/>
                  <a:pt x="12690" y="120958"/>
                </a:cubicBezTo>
                <a:lnTo>
                  <a:pt x="12690" y="134918"/>
                </a:lnTo>
                <a:cubicBezTo>
                  <a:pt x="12690" y="150146"/>
                  <a:pt x="17766" y="488977"/>
                  <a:pt x="368018" y="488977"/>
                </a:cubicBezTo>
                <a:lnTo>
                  <a:pt x="8286767" y="488977"/>
                </a:lnTo>
                <a:lnTo>
                  <a:pt x="8286767" y="513089"/>
                </a:lnTo>
                <a:lnTo>
                  <a:pt x="368018" y="513089"/>
                </a:lnTo>
                <a:cubicBezTo>
                  <a:pt x="110405" y="513089"/>
                  <a:pt x="26649" y="336694"/>
                  <a:pt x="0" y="225019"/>
                </a:cubicBezTo>
                <a:lnTo>
                  <a:pt x="0" y="11822"/>
                </a:lnTo>
                <a:lnTo>
                  <a:pt x="4615" y="0"/>
                </a:ln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1397046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, subtítulo, imagen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Marcador de posición de imagen 25">
            <a:extLst>
              <a:ext uri="{FF2B5EF4-FFF2-40B4-BE49-F238E27FC236}">
                <a16:creationId xmlns:a16="http://schemas.microsoft.com/office/drawing/2014/main" id="{5A97CE06-9ECC-4438-8B22-B58B27F2B5F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396781" y="0"/>
            <a:ext cx="3894833" cy="5656330"/>
          </a:xfrm>
          <a:custGeom>
            <a:avLst/>
            <a:gdLst>
              <a:gd name="connsiteX0" fmla="*/ 691654 w 3894833"/>
              <a:gd name="connsiteY0" fmla="*/ 0 h 5656330"/>
              <a:gd name="connsiteX1" fmla="*/ 925166 w 3894833"/>
              <a:gd name="connsiteY1" fmla="*/ 0 h 5656330"/>
              <a:gd name="connsiteX2" fmla="*/ 925166 w 3894833"/>
              <a:gd name="connsiteY2" fmla="*/ 1025424 h 5656330"/>
              <a:gd name="connsiteX3" fmla="*/ 1184060 w 3894833"/>
              <a:gd name="connsiteY3" fmla="*/ 1289394 h 5656330"/>
              <a:gd name="connsiteX4" fmla="*/ 1194212 w 3894833"/>
              <a:gd name="connsiteY4" fmla="*/ 1289394 h 5656330"/>
              <a:gd name="connsiteX5" fmla="*/ 1453107 w 3894833"/>
              <a:gd name="connsiteY5" fmla="*/ 1025424 h 5656330"/>
              <a:gd name="connsiteX6" fmla="*/ 1453107 w 3894833"/>
              <a:gd name="connsiteY6" fmla="*/ 0 h 5656330"/>
              <a:gd name="connsiteX7" fmla="*/ 3894833 w 3894833"/>
              <a:gd name="connsiteY7" fmla="*/ 0 h 5656330"/>
              <a:gd name="connsiteX8" fmla="*/ 3894833 w 3894833"/>
              <a:gd name="connsiteY8" fmla="*/ 3731122 h 5656330"/>
              <a:gd name="connsiteX9" fmla="*/ 2110494 w 3894833"/>
              <a:gd name="connsiteY9" fmla="*/ 5656330 h 5656330"/>
              <a:gd name="connsiteX10" fmla="*/ 1842717 w 3894833"/>
              <a:gd name="connsiteY10" fmla="*/ 5656330 h 5656330"/>
              <a:gd name="connsiteX11" fmla="*/ 0 w 3894833"/>
              <a:gd name="connsiteY11" fmla="*/ 3731122 h 5656330"/>
              <a:gd name="connsiteX12" fmla="*/ 0 w 3894833"/>
              <a:gd name="connsiteY12" fmla="*/ 2120572 h 5656330"/>
              <a:gd name="connsiteX13" fmla="*/ 7266 w 3894833"/>
              <a:gd name="connsiteY13" fmla="*/ 2123266 h 5656330"/>
              <a:gd name="connsiteX14" fmla="*/ 171328 w 3894833"/>
              <a:gd name="connsiteY14" fmla="*/ 2144761 h 5656330"/>
              <a:gd name="connsiteX15" fmla="*/ 189095 w 3894833"/>
              <a:gd name="connsiteY15" fmla="*/ 2144761 h 5656330"/>
              <a:gd name="connsiteX16" fmla="*/ 691654 w 3894833"/>
              <a:gd name="connsiteY16" fmla="*/ 1639663 h 5656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894833" h="5656330">
                <a:moveTo>
                  <a:pt x="691654" y="0"/>
                </a:moveTo>
                <a:lnTo>
                  <a:pt x="925166" y="0"/>
                </a:lnTo>
                <a:lnTo>
                  <a:pt x="925166" y="1025424"/>
                </a:lnTo>
                <a:cubicBezTo>
                  <a:pt x="925166" y="1025424"/>
                  <a:pt x="925166" y="1289394"/>
                  <a:pt x="1184060" y="1289394"/>
                </a:cubicBezTo>
                <a:lnTo>
                  <a:pt x="1194212" y="1289394"/>
                </a:lnTo>
                <a:cubicBezTo>
                  <a:pt x="1194212" y="1289394"/>
                  <a:pt x="1453107" y="1289394"/>
                  <a:pt x="1453107" y="1025424"/>
                </a:cubicBezTo>
                <a:lnTo>
                  <a:pt x="1453107" y="0"/>
                </a:lnTo>
                <a:lnTo>
                  <a:pt x="3894833" y="0"/>
                </a:lnTo>
                <a:lnTo>
                  <a:pt x="3894833" y="3731122"/>
                </a:lnTo>
                <a:cubicBezTo>
                  <a:pt x="3894833" y="3731122"/>
                  <a:pt x="3894833" y="5562417"/>
                  <a:pt x="2110494" y="5656330"/>
                </a:cubicBezTo>
                <a:lnTo>
                  <a:pt x="1842717" y="5656330"/>
                </a:lnTo>
                <a:cubicBezTo>
                  <a:pt x="1467066" y="5628410"/>
                  <a:pt x="0" y="5413934"/>
                  <a:pt x="0" y="3731122"/>
                </a:cubicBezTo>
                <a:lnTo>
                  <a:pt x="0" y="2120572"/>
                </a:lnTo>
                <a:lnTo>
                  <a:pt x="7266" y="2123266"/>
                </a:lnTo>
                <a:cubicBezTo>
                  <a:pt x="54929" y="2136948"/>
                  <a:pt x="109301" y="2144761"/>
                  <a:pt x="171328" y="2144761"/>
                </a:cubicBezTo>
                <a:lnTo>
                  <a:pt x="189095" y="2144761"/>
                </a:lnTo>
                <a:cubicBezTo>
                  <a:pt x="194172" y="2144761"/>
                  <a:pt x="691654" y="2138415"/>
                  <a:pt x="691654" y="1639663"/>
                </a:cubicBezTo>
                <a:close/>
              </a:path>
            </a:pathLst>
          </a:custGeom>
        </p:spPr>
        <p:txBody>
          <a:bodyPr wrap="square" rtlCol="0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CE8B26E3-C9CA-4CFF-8221-19518F497FF4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25" name="Gráfico 12">
            <a:extLst>
              <a:ext uri="{FF2B5EF4-FFF2-40B4-BE49-F238E27FC236}">
                <a16:creationId xmlns:a16="http://schemas.microsoft.com/office/drawing/2014/main" id="{A9957602-C843-44E0-A93F-66AF5A6A0F0A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242568A-7F20-40F2-9490-E3BC7466DA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10023" y="908050"/>
            <a:ext cx="4503295" cy="782638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es-ES" noProof="0" dirty="0"/>
              <a:t>DISEÑO DE TEXTO 02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6F89F8-3E24-406D-9C49-00E6E47E4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rtl="0">
              <a:defRPr/>
            </a:lvl1pPr>
          </a:lstStyle>
          <a:p>
            <a:r>
              <a:rPr lang="es-ES" dirty="0"/>
              <a:t>DD.MM.20XX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92DBDA-ED00-4248-AC6D-0CE0B821B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3908793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2B5F97-2F18-4EF2-9CBC-AAAB9FF4C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10" name="Forma libre: Forma 9">
            <a:extLst>
              <a:ext uri="{FF2B5EF4-FFF2-40B4-BE49-F238E27FC236}">
                <a16:creationId xmlns:a16="http://schemas.microsoft.com/office/drawing/2014/main" id="{7492975F-6F5D-4157-A751-54BACCCF1800}"/>
              </a:ext>
            </a:extLst>
          </p:cNvPr>
          <p:cNvSpPr/>
          <p:nvPr/>
        </p:nvSpPr>
        <p:spPr>
          <a:xfrm>
            <a:off x="5492146" y="-12675"/>
            <a:ext cx="545708" cy="3819957"/>
          </a:xfrm>
          <a:custGeom>
            <a:avLst/>
            <a:gdLst>
              <a:gd name="connsiteX0" fmla="*/ 12675 w 545708"/>
              <a:gd name="connsiteY0" fmla="*/ 12675 h 3819957"/>
              <a:gd name="connsiteX1" fmla="*/ 12675 w 545708"/>
              <a:gd name="connsiteY1" fmla="*/ 3550894 h 3819957"/>
              <a:gd name="connsiteX2" fmla="*/ 271569 w 545708"/>
              <a:gd name="connsiteY2" fmla="*/ 3814865 h 3819957"/>
              <a:gd name="connsiteX3" fmla="*/ 281722 w 545708"/>
              <a:gd name="connsiteY3" fmla="*/ 3814865 h 3819957"/>
              <a:gd name="connsiteX4" fmla="*/ 540616 w 545708"/>
              <a:gd name="connsiteY4" fmla="*/ 3550894 h 3819957"/>
              <a:gd name="connsiteX5" fmla="*/ 540616 w 545708"/>
              <a:gd name="connsiteY5" fmla="*/ 12675 h 3819957"/>
              <a:gd name="connsiteX6" fmla="*/ 12675 w 545708"/>
              <a:gd name="connsiteY6" fmla="*/ 12675 h 3819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5708" h="3819957">
                <a:moveTo>
                  <a:pt x="12675" y="12675"/>
                </a:moveTo>
                <a:lnTo>
                  <a:pt x="12675" y="3550894"/>
                </a:lnTo>
                <a:cubicBezTo>
                  <a:pt x="12675" y="3550894"/>
                  <a:pt x="12675" y="3814865"/>
                  <a:pt x="271569" y="3814865"/>
                </a:cubicBezTo>
                <a:lnTo>
                  <a:pt x="281722" y="3814865"/>
                </a:lnTo>
                <a:cubicBezTo>
                  <a:pt x="281722" y="3814865"/>
                  <a:pt x="540616" y="3814865"/>
                  <a:pt x="540616" y="3550894"/>
                </a:cubicBezTo>
                <a:lnTo>
                  <a:pt x="540616" y="12675"/>
                </a:lnTo>
                <a:lnTo>
                  <a:pt x="12675" y="12675"/>
                </a:lnTo>
                <a:close/>
              </a:path>
            </a:pathLst>
          </a:custGeom>
          <a:solidFill>
            <a:schemeClr val="accent1"/>
          </a:solidFill>
          <a:ln w="1268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13" name="Forma libre: Forma 12">
            <a:extLst>
              <a:ext uri="{FF2B5EF4-FFF2-40B4-BE49-F238E27FC236}">
                <a16:creationId xmlns:a16="http://schemas.microsoft.com/office/drawing/2014/main" id="{6C50EDEB-35C1-4DED-A608-A0EAA8DE5404}"/>
              </a:ext>
            </a:extLst>
          </p:cNvPr>
          <p:cNvSpPr/>
          <p:nvPr/>
        </p:nvSpPr>
        <p:spPr>
          <a:xfrm>
            <a:off x="5479455" y="-12675"/>
            <a:ext cx="571090" cy="3832648"/>
          </a:xfrm>
          <a:custGeom>
            <a:avLst/>
            <a:gdLst>
              <a:gd name="connsiteX0" fmla="*/ 540616 w 571089"/>
              <a:gd name="connsiteY0" fmla="*/ 12675 h 3832648"/>
              <a:gd name="connsiteX1" fmla="*/ 540616 w 571089"/>
              <a:gd name="connsiteY1" fmla="*/ 3550894 h 3832648"/>
              <a:gd name="connsiteX2" fmla="*/ 294413 w 571089"/>
              <a:gd name="connsiteY2" fmla="*/ 3802174 h 3832648"/>
              <a:gd name="connsiteX3" fmla="*/ 284260 w 571089"/>
              <a:gd name="connsiteY3" fmla="*/ 3802174 h 3832648"/>
              <a:gd name="connsiteX4" fmla="*/ 38056 w 571089"/>
              <a:gd name="connsiteY4" fmla="*/ 3550894 h 3832648"/>
              <a:gd name="connsiteX5" fmla="*/ 38056 w 571089"/>
              <a:gd name="connsiteY5" fmla="*/ 12675 h 3832648"/>
              <a:gd name="connsiteX6" fmla="*/ 12675 w 571089"/>
              <a:gd name="connsiteY6" fmla="*/ 12675 h 3832648"/>
              <a:gd name="connsiteX7" fmla="*/ 12675 w 571089"/>
              <a:gd name="connsiteY7" fmla="*/ 3550894 h 3832648"/>
              <a:gd name="connsiteX8" fmla="*/ 284260 w 571089"/>
              <a:gd name="connsiteY8" fmla="*/ 3827556 h 3832648"/>
              <a:gd name="connsiteX9" fmla="*/ 294413 w 571089"/>
              <a:gd name="connsiteY9" fmla="*/ 3827556 h 3832648"/>
              <a:gd name="connsiteX10" fmla="*/ 565998 w 571089"/>
              <a:gd name="connsiteY10" fmla="*/ 3550894 h 3832648"/>
              <a:gd name="connsiteX11" fmla="*/ 565998 w 571089"/>
              <a:gd name="connsiteY11" fmla="*/ 12675 h 3832648"/>
              <a:gd name="connsiteX12" fmla="*/ 540616 w 571089"/>
              <a:gd name="connsiteY12" fmla="*/ 12675 h 383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71089" h="3832648">
                <a:moveTo>
                  <a:pt x="540616" y="12675"/>
                </a:moveTo>
                <a:lnTo>
                  <a:pt x="540616" y="3550894"/>
                </a:lnTo>
                <a:cubicBezTo>
                  <a:pt x="540616" y="3798367"/>
                  <a:pt x="304565" y="3802174"/>
                  <a:pt x="294413" y="3802174"/>
                </a:cubicBezTo>
                <a:lnTo>
                  <a:pt x="284260" y="3802174"/>
                </a:lnTo>
                <a:cubicBezTo>
                  <a:pt x="41864" y="3802174"/>
                  <a:pt x="38056" y="3561047"/>
                  <a:pt x="38056" y="3550894"/>
                </a:cubicBezTo>
                <a:lnTo>
                  <a:pt x="38056" y="12675"/>
                </a:lnTo>
                <a:lnTo>
                  <a:pt x="12675" y="12675"/>
                </a:lnTo>
                <a:lnTo>
                  <a:pt x="12675" y="3550894"/>
                </a:lnTo>
                <a:cubicBezTo>
                  <a:pt x="12675" y="3553433"/>
                  <a:pt x="15213" y="3827556"/>
                  <a:pt x="284260" y="3827556"/>
                </a:cubicBezTo>
                <a:lnTo>
                  <a:pt x="294413" y="3827556"/>
                </a:lnTo>
                <a:cubicBezTo>
                  <a:pt x="296951" y="3827556"/>
                  <a:pt x="565998" y="3825017"/>
                  <a:pt x="565998" y="3550894"/>
                </a:cubicBezTo>
                <a:lnTo>
                  <a:pt x="565998" y="12675"/>
                </a:lnTo>
                <a:lnTo>
                  <a:pt x="540616" y="12675"/>
                </a:lnTo>
                <a:close/>
              </a:path>
            </a:pathLst>
          </a:custGeom>
          <a:solidFill>
            <a:schemeClr val="bg1"/>
          </a:solidFill>
          <a:ln w="1268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16" name="Marcador de texto 14">
            <a:extLst>
              <a:ext uri="{FF2B5EF4-FFF2-40B4-BE49-F238E27FC236}">
                <a16:creationId xmlns:a16="http://schemas.microsoft.com/office/drawing/2014/main" id="{F469DEB5-CC79-4D71-8360-0B10B34244B7}"/>
              </a:ext>
            </a:extLst>
          </p:cNvPr>
          <p:cNvSpPr>
            <a:spLocks noGrp="1"/>
          </p:cNvSpPr>
          <p:nvPr userDrawn="1">
            <p:ph type="body" sz="quarter" idx="13"/>
          </p:nvPr>
        </p:nvSpPr>
        <p:spPr>
          <a:xfrm>
            <a:off x="6910023" y="2050475"/>
            <a:ext cx="4548187" cy="639683"/>
          </a:xfrm>
        </p:spPr>
        <p:txBody>
          <a:bodyPr rtlCol="0">
            <a:normAutofit/>
          </a:bodyPr>
          <a:lstStyle>
            <a:lvl1pPr marL="0" indent="0">
              <a:buNone/>
              <a:defRPr sz="1800" b="1" i="0"/>
            </a:lvl1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17" name="Marcador de texto 14">
            <a:extLst>
              <a:ext uri="{FF2B5EF4-FFF2-40B4-BE49-F238E27FC236}">
                <a16:creationId xmlns:a16="http://schemas.microsoft.com/office/drawing/2014/main" id="{9EE0722D-F13C-4FFB-9E31-CC024B92E6CD}"/>
              </a:ext>
            </a:extLst>
          </p:cNvPr>
          <p:cNvSpPr>
            <a:spLocks noGrp="1"/>
          </p:cNvSpPr>
          <p:nvPr userDrawn="1">
            <p:ph type="body" sz="quarter" idx="14"/>
          </p:nvPr>
        </p:nvSpPr>
        <p:spPr>
          <a:xfrm>
            <a:off x="6910023" y="2839714"/>
            <a:ext cx="4548187" cy="2916952"/>
          </a:xfrm>
        </p:spPr>
        <p:txBody>
          <a:bodyPr rtlCol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400" b="0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3" name="Gráfico 22">
            <a:extLst>
              <a:ext uri="{FF2B5EF4-FFF2-40B4-BE49-F238E27FC236}">
                <a16:creationId xmlns:a16="http://schemas.microsoft.com/office/drawing/2014/main" id="{827885C7-FA6F-4513-83BC-BEAD42F63D5B}"/>
              </a:ext>
            </a:extLst>
          </p:cNvPr>
          <p:cNvSpPr/>
          <p:nvPr userDrawn="1"/>
        </p:nvSpPr>
        <p:spPr>
          <a:xfrm>
            <a:off x="6981946" y="1726672"/>
            <a:ext cx="4284000" cy="165305"/>
          </a:xfrm>
          <a:custGeom>
            <a:avLst/>
            <a:gdLst>
              <a:gd name="connsiteX0" fmla="*/ 3700149 w 3785313"/>
              <a:gd name="connsiteY0" fmla="*/ 162194 h 165304"/>
              <a:gd name="connsiteX1" fmla="*/ 92020 w 3785313"/>
              <a:gd name="connsiteY1" fmla="*/ 162194 h 165304"/>
              <a:gd name="connsiteX2" fmla="*/ 14166 w 3785313"/>
              <a:gd name="connsiteY2" fmla="*/ 87171 h 165304"/>
              <a:gd name="connsiteX3" fmla="*/ 14166 w 3785313"/>
              <a:gd name="connsiteY3" fmla="*/ 87171 h 165304"/>
              <a:gd name="connsiteX4" fmla="*/ 92020 w 3785313"/>
              <a:gd name="connsiteY4" fmla="*/ 13420 h 165304"/>
              <a:gd name="connsiteX5" fmla="*/ 3698806 w 3785313"/>
              <a:gd name="connsiteY5" fmla="*/ 13420 h 165304"/>
              <a:gd name="connsiteX6" fmla="*/ 3776660 w 3785313"/>
              <a:gd name="connsiteY6" fmla="*/ 87171 h 165304"/>
              <a:gd name="connsiteX7" fmla="*/ 3776660 w 3785313"/>
              <a:gd name="connsiteY7" fmla="*/ 87171 h 165304"/>
              <a:gd name="connsiteX8" fmla="*/ 3700149 w 3785313"/>
              <a:gd name="connsiteY8" fmla="*/ 162194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5313" h="165304">
                <a:moveTo>
                  <a:pt x="3700149" y="162194"/>
                </a:moveTo>
                <a:lnTo>
                  <a:pt x="92020" y="162194"/>
                </a:lnTo>
                <a:cubicBezTo>
                  <a:pt x="49066" y="162194"/>
                  <a:pt x="14166" y="127861"/>
                  <a:pt x="14166" y="87171"/>
                </a:cubicBezTo>
                <a:lnTo>
                  <a:pt x="14166" y="87171"/>
                </a:lnTo>
                <a:cubicBezTo>
                  <a:pt x="14166" y="46481"/>
                  <a:pt x="49066" y="13420"/>
                  <a:pt x="92020" y="13420"/>
                </a:cubicBezTo>
                <a:lnTo>
                  <a:pt x="3698806" y="13420"/>
                </a:lnTo>
                <a:cubicBezTo>
                  <a:pt x="3741760" y="13420"/>
                  <a:pt x="3776660" y="46481"/>
                  <a:pt x="3776660" y="87171"/>
                </a:cubicBezTo>
                <a:lnTo>
                  <a:pt x="3776660" y="87171"/>
                </a:lnTo>
                <a:cubicBezTo>
                  <a:pt x="3778002" y="127861"/>
                  <a:pt x="3743102" y="162194"/>
                  <a:pt x="3700149" y="162194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34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22" name="Forma libre: Forma 21">
            <a:extLst>
              <a:ext uri="{FF2B5EF4-FFF2-40B4-BE49-F238E27FC236}">
                <a16:creationId xmlns:a16="http://schemas.microsoft.com/office/drawing/2014/main" id="{30961087-B677-45AC-8D02-FEE615D17609}"/>
              </a:ext>
            </a:extLst>
          </p:cNvPr>
          <p:cNvSpPr/>
          <p:nvPr userDrawn="1"/>
        </p:nvSpPr>
        <p:spPr>
          <a:xfrm>
            <a:off x="1069371" y="-12675"/>
            <a:ext cx="1002580" cy="2144760"/>
          </a:xfrm>
          <a:custGeom>
            <a:avLst/>
            <a:gdLst>
              <a:gd name="connsiteX0" fmla="*/ 12675 w 1002580"/>
              <a:gd name="connsiteY0" fmla="*/ 12675 h 2144760"/>
              <a:gd name="connsiteX1" fmla="*/ 12675 w 1002580"/>
              <a:gd name="connsiteY1" fmla="*/ 1652337 h 2144760"/>
              <a:gd name="connsiteX2" fmla="*/ 498736 w 1002580"/>
              <a:gd name="connsiteY2" fmla="*/ 2139668 h 2144760"/>
              <a:gd name="connsiteX3" fmla="*/ 516503 w 1002580"/>
              <a:gd name="connsiteY3" fmla="*/ 2139668 h 2144760"/>
              <a:gd name="connsiteX4" fmla="*/ 1002564 w 1002580"/>
              <a:gd name="connsiteY4" fmla="*/ 1652337 h 2144760"/>
              <a:gd name="connsiteX5" fmla="*/ 1002564 w 1002580"/>
              <a:gd name="connsiteY5" fmla="*/ 12675 h 2144760"/>
              <a:gd name="connsiteX6" fmla="*/ 12675 w 1002580"/>
              <a:gd name="connsiteY6" fmla="*/ 12675 h 2144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2580" h="2144760">
                <a:moveTo>
                  <a:pt x="12675" y="12675"/>
                </a:moveTo>
                <a:lnTo>
                  <a:pt x="12675" y="1652337"/>
                </a:lnTo>
                <a:cubicBezTo>
                  <a:pt x="12675" y="1652337"/>
                  <a:pt x="12675" y="2139668"/>
                  <a:pt x="498736" y="2139668"/>
                </a:cubicBezTo>
                <a:lnTo>
                  <a:pt x="516503" y="2139668"/>
                </a:lnTo>
                <a:cubicBezTo>
                  <a:pt x="516503" y="2139668"/>
                  <a:pt x="1002564" y="2139668"/>
                  <a:pt x="1002564" y="1652337"/>
                </a:cubicBezTo>
                <a:lnTo>
                  <a:pt x="1002564" y="12675"/>
                </a:lnTo>
                <a:lnTo>
                  <a:pt x="12675" y="12675"/>
                </a:lnTo>
                <a:close/>
              </a:path>
            </a:pathLst>
          </a:custGeom>
          <a:solidFill>
            <a:schemeClr val="accent3"/>
          </a:solidFill>
          <a:ln w="1268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8802977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Elipse 47">
            <a:extLst>
              <a:ext uri="{FF2B5EF4-FFF2-40B4-BE49-F238E27FC236}">
                <a16:creationId xmlns:a16="http://schemas.microsoft.com/office/drawing/2014/main" id="{6BE8D45D-1E08-4F59-96CC-EA53D7CA6AB0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49" name="Gráfico 12">
            <a:extLst>
              <a:ext uri="{FF2B5EF4-FFF2-40B4-BE49-F238E27FC236}">
                <a16:creationId xmlns:a16="http://schemas.microsoft.com/office/drawing/2014/main" id="{8E968353-82DA-42A2-88B6-AEFCF124AF4E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1053F33-9837-4E9F-8D29-24A800D841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42753" y="1474969"/>
            <a:ext cx="4395258" cy="676275"/>
          </a:xfrm>
        </p:spPr>
        <p:txBody>
          <a:bodyPr rtlCol="0" anchor="b">
            <a:normAutofit/>
          </a:bodyPr>
          <a:lstStyle>
            <a:lvl1pPr algn="l">
              <a:defRPr sz="4000"/>
            </a:lvl1pPr>
          </a:lstStyle>
          <a:p>
            <a:pPr rtl="0"/>
            <a:r>
              <a:rPr lang="es-ES" noProof="0" dirty="0"/>
              <a:t>DIAPOSITIVA CON GRÁFICO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rtl="0">
              <a:defRPr/>
            </a:lvl1pPr>
          </a:lstStyle>
          <a:p>
            <a:r>
              <a:rPr lang="es-ES" dirty="0"/>
              <a:t>DD.MM.20XX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17" name="Marcador de texto 26">
            <a:extLst>
              <a:ext uri="{FF2B5EF4-FFF2-40B4-BE49-F238E27FC236}">
                <a16:creationId xmlns:a16="http://schemas.microsoft.com/office/drawing/2014/main" id="{C990C5BD-BC2C-4822-AA4E-446B77052F2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649889" y="2592569"/>
            <a:ext cx="5630885" cy="701675"/>
          </a:xfrm>
        </p:spPr>
        <p:txBody>
          <a:bodyPr rtlCol="0">
            <a:noAutofit/>
          </a:bodyPr>
          <a:lstStyle>
            <a:lvl1pPr marL="0" indent="0" algn="l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24" name="Marcador de texto 2">
            <a:extLst>
              <a:ext uri="{FF2B5EF4-FFF2-40B4-BE49-F238E27FC236}">
                <a16:creationId xmlns:a16="http://schemas.microsoft.com/office/drawing/2014/main" id="{B971AAD9-2660-4922-9B41-C45976A31C4F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6126385" y="3719427"/>
            <a:ext cx="1597889" cy="365125"/>
          </a:xfrm>
        </p:spPr>
        <p:txBody>
          <a:bodyPr rtlCol="0"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 dirty="0"/>
              <a:t>30 %</a:t>
            </a:r>
          </a:p>
        </p:txBody>
      </p:sp>
      <p:sp>
        <p:nvSpPr>
          <p:cNvPr id="30" name="Marcador de texto 26">
            <a:extLst>
              <a:ext uri="{FF2B5EF4-FFF2-40B4-BE49-F238E27FC236}">
                <a16:creationId xmlns:a16="http://schemas.microsoft.com/office/drawing/2014/main" id="{527B617A-AB11-44E9-B2E2-53B7F35CD96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6386" y="3990708"/>
            <a:ext cx="1597889" cy="365125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es-ES" noProof="0" dirty="0"/>
              <a:t>Título de la categoría</a:t>
            </a:r>
          </a:p>
        </p:txBody>
      </p:sp>
      <p:sp>
        <p:nvSpPr>
          <p:cNvPr id="23" name="Marcador de texto 2">
            <a:extLst>
              <a:ext uri="{FF2B5EF4-FFF2-40B4-BE49-F238E27FC236}">
                <a16:creationId xmlns:a16="http://schemas.microsoft.com/office/drawing/2014/main" id="{E9080FED-3BFC-4CCC-8B5A-A2942CA5CF36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6126410" y="4451492"/>
            <a:ext cx="1597889" cy="365125"/>
          </a:xfrm>
        </p:spPr>
        <p:txBody>
          <a:bodyPr rtlCol="0"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 dirty="0"/>
              <a:t>10 %</a:t>
            </a:r>
          </a:p>
        </p:txBody>
      </p:sp>
      <p:sp>
        <p:nvSpPr>
          <p:cNvPr id="25" name="Marcador de texto 26">
            <a:extLst>
              <a:ext uri="{FF2B5EF4-FFF2-40B4-BE49-F238E27FC236}">
                <a16:creationId xmlns:a16="http://schemas.microsoft.com/office/drawing/2014/main" id="{E7EC8229-D712-4FD1-990B-9212FC211A9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126411" y="4722773"/>
            <a:ext cx="1597889" cy="365125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es-ES" noProof="0" dirty="0"/>
              <a:t>Título de la categoría</a:t>
            </a:r>
          </a:p>
        </p:txBody>
      </p:sp>
      <p:sp>
        <p:nvSpPr>
          <p:cNvPr id="27" name="Marcador de texto 2">
            <a:extLst>
              <a:ext uri="{FF2B5EF4-FFF2-40B4-BE49-F238E27FC236}">
                <a16:creationId xmlns:a16="http://schemas.microsoft.com/office/drawing/2014/main" id="{27341020-DCB7-4CC5-BE55-AAAF421822ED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8065899" y="3719427"/>
            <a:ext cx="1597889" cy="365125"/>
          </a:xfrm>
        </p:spPr>
        <p:txBody>
          <a:bodyPr rtlCol="0"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 dirty="0"/>
              <a:t>25 %</a:t>
            </a:r>
          </a:p>
        </p:txBody>
      </p:sp>
      <p:sp>
        <p:nvSpPr>
          <p:cNvPr id="29" name="Marcador de texto 26">
            <a:extLst>
              <a:ext uri="{FF2B5EF4-FFF2-40B4-BE49-F238E27FC236}">
                <a16:creationId xmlns:a16="http://schemas.microsoft.com/office/drawing/2014/main" id="{B1896019-AE20-47E2-AA66-ED9D16B2DAF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065900" y="3990708"/>
            <a:ext cx="1597889" cy="365125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es-ES" noProof="0" dirty="0"/>
              <a:t>Título de la categoría</a:t>
            </a:r>
          </a:p>
        </p:txBody>
      </p:sp>
      <p:sp>
        <p:nvSpPr>
          <p:cNvPr id="32" name="Marcador de texto 2">
            <a:extLst>
              <a:ext uri="{FF2B5EF4-FFF2-40B4-BE49-F238E27FC236}">
                <a16:creationId xmlns:a16="http://schemas.microsoft.com/office/drawing/2014/main" id="{212C49D2-92E0-4567-8BD4-9B8FC0536701}"/>
              </a:ext>
            </a:extLst>
          </p:cNvPr>
          <p:cNvSpPr>
            <a:spLocks noGrp="1"/>
          </p:cNvSpPr>
          <p:nvPr>
            <p:ph type="body" idx="26" hasCustomPrompt="1"/>
          </p:nvPr>
        </p:nvSpPr>
        <p:spPr>
          <a:xfrm>
            <a:off x="8065924" y="4451492"/>
            <a:ext cx="1597889" cy="365125"/>
          </a:xfrm>
        </p:spPr>
        <p:txBody>
          <a:bodyPr rtlCol="0"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 dirty="0"/>
              <a:t>10 %</a:t>
            </a:r>
          </a:p>
        </p:txBody>
      </p:sp>
      <p:sp>
        <p:nvSpPr>
          <p:cNvPr id="33" name="Marcador de texto 26">
            <a:extLst>
              <a:ext uri="{FF2B5EF4-FFF2-40B4-BE49-F238E27FC236}">
                <a16:creationId xmlns:a16="http://schemas.microsoft.com/office/drawing/2014/main" id="{6B5DA211-72E1-4B00-AA61-980CE5A3456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065925" y="4722773"/>
            <a:ext cx="1597889" cy="365125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es-ES" noProof="0" dirty="0"/>
              <a:t>Título de la categoría</a:t>
            </a:r>
          </a:p>
        </p:txBody>
      </p:sp>
      <p:sp>
        <p:nvSpPr>
          <p:cNvPr id="35" name="Marcador de texto 2">
            <a:extLst>
              <a:ext uri="{FF2B5EF4-FFF2-40B4-BE49-F238E27FC236}">
                <a16:creationId xmlns:a16="http://schemas.microsoft.com/office/drawing/2014/main" id="{A7CF7C63-619A-46EE-AF36-FCA26441A064}"/>
              </a:ext>
            </a:extLst>
          </p:cNvPr>
          <p:cNvSpPr>
            <a:spLocks noGrp="1"/>
          </p:cNvSpPr>
          <p:nvPr>
            <p:ph type="body" idx="28" hasCustomPrompt="1"/>
          </p:nvPr>
        </p:nvSpPr>
        <p:spPr>
          <a:xfrm>
            <a:off x="10005413" y="3719427"/>
            <a:ext cx="1597889" cy="365125"/>
          </a:xfrm>
        </p:spPr>
        <p:txBody>
          <a:bodyPr rtlCol="0"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 dirty="0"/>
              <a:t>20 %</a:t>
            </a:r>
          </a:p>
        </p:txBody>
      </p:sp>
      <p:sp>
        <p:nvSpPr>
          <p:cNvPr id="36" name="Marcador de texto 26">
            <a:extLst>
              <a:ext uri="{FF2B5EF4-FFF2-40B4-BE49-F238E27FC236}">
                <a16:creationId xmlns:a16="http://schemas.microsoft.com/office/drawing/2014/main" id="{92E0EA61-C10D-4760-B03F-F27BCF1FC24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0005414" y="3990708"/>
            <a:ext cx="1597889" cy="365125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es-ES" noProof="0" dirty="0"/>
              <a:t>Título de la categoría</a:t>
            </a:r>
          </a:p>
        </p:txBody>
      </p:sp>
      <p:sp>
        <p:nvSpPr>
          <p:cNvPr id="38" name="Marcador de texto 2">
            <a:extLst>
              <a:ext uri="{FF2B5EF4-FFF2-40B4-BE49-F238E27FC236}">
                <a16:creationId xmlns:a16="http://schemas.microsoft.com/office/drawing/2014/main" id="{1A3A14FA-D9E9-4000-B30C-14CADBFE48F6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10005438" y="4451492"/>
            <a:ext cx="1597889" cy="365125"/>
          </a:xfrm>
        </p:spPr>
        <p:txBody>
          <a:bodyPr rtlCol="0"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 dirty="0"/>
              <a:t>5 %</a:t>
            </a:r>
          </a:p>
        </p:txBody>
      </p:sp>
      <p:sp>
        <p:nvSpPr>
          <p:cNvPr id="39" name="Marcador de texto 26">
            <a:extLst>
              <a:ext uri="{FF2B5EF4-FFF2-40B4-BE49-F238E27FC236}">
                <a16:creationId xmlns:a16="http://schemas.microsoft.com/office/drawing/2014/main" id="{0FBCB607-92E0-4206-871B-10CAEB3377B3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0005439" y="4722773"/>
            <a:ext cx="1597889" cy="365125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es-ES" noProof="0" dirty="0"/>
              <a:t>Título de la categoría</a:t>
            </a:r>
          </a:p>
        </p:txBody>
      </p:sp>
      <p:sp>
        <p:nvSpPr>
          <p:cNvPr id="19" name="Marcador de posición de gráfico 18">
            <a:extLst>
              <a:ext uri="{FF2B5EF4-FFF2-40B4-BE49-F238E27FC236}">
                <a16:creationId xmlns:a16="http://schemas.microsoft.com/office/drawing/2014/main" id="{08CD548A-F4DA-41C7-BC55-620C696D5A6A}"/>
              </a:ext>
            </a:extLst>
          </p:cNvPr>
          <p:cNvSpPr>
            <a:spLocks noGrp="1"/>
          </p:cNvSpPr>
          <p:nvPr>
            <p:ph type="chart" sz="quarter" idx="32"/>
          </p:nvPr>
        </p:nvSpPr>
        <p:spPr>
          <a:xfrm>
            <a:off x="911225" y="908050"/>
            <a:ext cx="4284663" cy="4365625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es-ES" noProof="0"/>
              <a:t>Haga clic en el icono para agregar un gráfico</a:t>
            </a:r>
            <a:endParaRPr lang="es-ES" noProof="0" dirty="0"/>
          </a:p>
        </p:txBody>
      </p:sp>
      <p:grpSp>
        <p:nvGrpSpPr>
          <p:cNvPr id="41" name="Gráfico 39">
            <a:extLst>
              <a:ext uri="{FF2B5EF4-FFF2-40B4-BE49-F238E27FC236}">
                <a16:creationId xmlns:a16="http://schemas.microsoft.com/office/drawing/2014/main" id="{D0A213E0-4DC9-4F6A-98B8-21DE9AE2D9B0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orma libre: Forma 41">
              <a:extLst>
                <a:ext uri="{FF2B5EF4-FFF2-40B4-BE49-F238E27FC236}">
                  <a16:creationId xmlns:a16="http://schemas.microsoft.com/office/drawing/2014/main" id="{24312820-32BB-4DFC-B775-2031DE03F33E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3" name="Forma libre: Forma 42">
              <a:extLst>
                <a:ext uri="{FF2B5EF4-FFF2-40B4-BE49-F238E27FC236}">
                  <a16:creationId xmlns:a16="http://schemas.microsoft.com/office/drawing/2014/main" id="{F9B4581F-B122-40B8-BE37-64894A713B38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4" name="Forma libre: Forma 43">
              <a:extLst>
                <a:ext uri="{FF2B5EF4-FFF2-40B4-BE49-F238E27FC236}">
                  <a16:creationId xmlns:a16="http://schemas.microsoft.com/office/drawing/2014/main" id="{C7CF8C75-A610-43BA-923F-335A6051357D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5" name="Forma libre: Forma 44">
              <a:extLst>
                <a:ext uri="{FF2B5EF4-FFF2-40B4-BE49-F238E27FC236}">
                  <a16:creationId xmlns:a16="http://schemas.microsoft.com/office/drawing/2014/main" id="{56793F9B-5B71-414E-9CB2-2B76F8308871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6" name="Forma libre: Forma 45">
              <a:extLst>
                <a:ext uri="{FF2B5EF4-FFF2-40B4-BE49-F238E27FC236}">
                  <a16:creationId xmlns:a16="http://schemas.microsoft.com/office/drawing/2014/main" id="{9807DE94-0E8D-4E1B-A7D2-E0F91AF2E54C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7" name="Forma libre: Forma 46">
              <a:extLst>
                <a:ext uri="{FF2B5EF4-FFF2-40B4-BE49-F238E27FC236}">
                  <a16:creationId xmlns:a16="http://schemas.microsoft.com/office/drawing/2014/main" id="{7BC592BA-C191-49B5-8F41-8E14CFFDAC40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</p:grpSp>
      <p:sp>
        <p:nvSpPr>
          <p:cNvPr id="3" name="Gráfico 50">
            <a:extLst>
              <a:ext uri="{FF2B5EF4-FFF2-40B4-BE49-F238E27FC236}">
                <a16:creationId xmlns:a16="http://schemas.microsoft.com/office/drawing/2014/main" id="{33AA43FA-C2DC-406C-BFE6-A2A804112236}"/>
              </a:ext>
            </a:extLst>
          </p:cNvPr>
          <p:cNvSpPr/>
          <p:nvPr/>
        </p:nvSpPr>
        <p:spPr>
          <a:xfrm>
            <a:off x="5731818" y="2267879"/>
            <a:ext cx="3672000" cy="165305"/>
          </a:xfrm>
          <a:custGeom>
            <a:avLst/>
            <a:gdLst>
              <a:gd name="connsiteX0" fmla="*/ 2957222 w 3016875"/>
              <a:gd name="connsiteY0" fmla="*/ 159503 h 165304"/>
              <a:gd name="connsiteX1" fmla="*/ 71329 w 3016875"/>
              <a:gd name="connsiteY1" fmla="*/ 159503 h 165304"/>
              <a:gd name="connsiteX2" fmla="*/ 9059 w 3016875"/>
              <a:gd name="connsiteY2" fmla="*/ 84480 h 165304"/>
              <a:gd name="connsiteX3" fmla="*/ 9059 w 3016875"/>
              <a:gd name="connsiteY3" fmla="*/ 84480 h 165304"/>
              <a:gd name="connsiteX4" fmla="*/ 71329 w 3016875"/>
              <a:gd name="connsiteY4" fmla="*/ 10729 h 165304"/>
              <a:gd name="connsiteX5" fmla="*/ 2956149 w 3016875"/>
              <a:gd name="connsiteY5" fmla="*/ 10729 h 165304"/>
              <a:gd name="connsiteX6" fmla="*/ 3018419 w 3016875"/>
              <a:gd name="connsiteY6" fmla="*/ 84480 h 165304"/>
              <a:gd name="connsiteX7" fmla="*/ 3018419 w 3016875"/>
              <a:gd name="connsiteY7" fmla="*/ 84480 h 165304"/>
              <a:gd name="connsiteX8" fmla="*/ 2957222 w 3016875"/>
              <a:gd name="connsiteY8" fmla="*/ 159503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16875" h="165304">
                <a:moveTo>
                  <a:pt x="2957222" y="159503"/>
                </a:moveTo>
                <a:lnTo>
                  <a:pt x="71329" y="159503"/>
                </a:lnTo>
                <a:cubicBezTo>
                  <a:pt x="36973" y="159503"/>
                  <a:pt x="9059" y="125171"/>
                  <a:pt x="9059" y="84480"/>
                </a:cubicBezTo>
                <a:lnTo>
                  <a:pt x="9059" y="84480"/>
                </a:lnTo>
                <a:cubicBezTo>
                  <a:pt x="9059" y="43790"/>
                  <a:pt x="36973" y="10729"/>
                  <a:pt x="71329" y="10729"/>
                </a:cubicBezTo>
                <a:lnTo>
                  <a:pt x="2956149" y="10729"/>
                </a:lnTo>
                <a:cubicBezTo>
                  <a:pt x="2990505" y="10729"/>
                  <a:pt x="3018419" y="43790"/>
                  <a:pt x="3018419" y="84480"/>
                </a:cubicBezTo>
                <a:lnTo>
                  <a:pt x="3018419" y="84480"/>
                </a:lnTo>
                <a:cubicBezTo>
                  <a:pt x="3019492" y="125171"/>
                  <a:pt x="2991578" y="159503"/>
                  <a:pt x="2957222" y="159503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0716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0409556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Elipse 51">
            <a:extLst>
              <a:ext uri="{FF2B5EF4-FFF2-40B4-BE49-F238E27FC236}">
                <a16:creationId xmlns:a16="http://schemas.microsoft.com/office/drawing/2014/main" id="{F21AF1E2-466C-487E-86AF-CA6FFFCA2720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53" name="Gráfico 12">
            <a:extLst>
              <a:ext uri="{FF2B5EF4-FFF2-40B4-BE49-F238E27FC236}">
                <a16:creationId xmlns:a16="http://schemas.microsoft.com/office/drawing/2014/main" id="{531F1BC1-79BD-45BA-B27E-7A2C62A65EC9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rtl="0">
              <a:defRPr/>
            </a:lvl1pPr>
          </a:lstStyle>
          <a:p>
            <a:r>
              <a:rPr lang="es-ES" dirty="0"/>
              <a:t>DD.MM.20XX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17" name="Marcador de texto 26">
            <a:extLst>
              <a:ext uri="{FF2B5EF4-FFF2-40B4-BE49-F238E27FC236}">
                <a16:creationId xmlns:a16="http://schemas.microsoft.com/office/drawing/2014/main" id="{C990C5BD-BC2C-4822-AA4E-446B77052F2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09405" y="3252275"/>
            <a:ext cx="3396171" cy="1846732"/>
          </a:xfrm>
        </p:spPr>
        <p:txBody>
          <a:bodyPr rtlCol="0">
            <a:noAutofit/>
          </a:bodyPr>
          <a:lstStyle>
            <a:lvl1pPr marL="0" indent="0" algn="l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18" name="Marcador de posición de tabla 17">
            <a:extLst>
              <a:ext uri="{FF2B5EF4-FFF2-40B4-BE49-F238E27FC236}">
                <a16:creationId xmlns:a16="http://schemas.microsoft.com/office/drawing/2014/main" id="{3AF64257-E00C-4FE5-925B-A78911D1D2B9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4724400" y="1493214"/>
            <a:ext cx="6561138" cy="3847135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es-ES" noProof="0"/>
              <a:t>Haga clic en el icono para agregar una tabla</a:t>
            </a:r>
            <a:endParaRPr lang="es-ES" noProof="0" dirty="0"/>
          </a:p>
        </p:txBody>
      </p:sp>
      <p:grpSp>
        <p:nvGrpSpPr>
          <p:cNvPr id="45" name="Gráfico 39">
            <a:extLst>
              <a:ext uri="{FF2B5EF4-FFF2-40B4-BE49-F238E27FC236}">
                <a16:creationId xmlns:a16="http://schemas.microsoft.com/office/drawing/2014/main" id="{2B29CFAD-7DFA-43C8-BC78-F666303C4A65}"/>
              </a:ext>
            </a:extLst>
          </p:cNvPr>
          <p:cNvGrpSpPr/>
          <p:nvPr userDrawn="1"/>
        </p:nvGrpSpPr>
        <p:grpSpPr>
          <a:xfrm flipH="1">
            <a:off x="-3477" y="0"/>
            <a:ext cx="2188800" cy="1933794"/>
            <a:chOff x="10003200" y="0"/>
            <a:chExt cx="2188800" cy="1933794"/>
          </a:xfrm>
        </p:grpSpPr>
        <p:sp>
          <p:nvSpPr>
            <p:cNvPr id="46" name="Forma libre: Forma 45">
              <a:extLst>
                <a:ext uri="{FF2B5EF4-FFF2-40B4-BE49-F238E27FC236}">
                  <a16:creationId xmlns:a16="http://schemas.microsoft.com/office/drawing/2014/main" id="{7709766F-07C2-47E0-94AE-482595B63D17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7" name="Forma libre: Forma 46">
              <a:extLst>
                <a:ext uri="{FF2B5EF4-FFF2-40B4-BE49-F238E27FC236}">
                  <a16:creationId xmlns:a16="http://schemas.microsoft.com/office/drawing/2014/main" id="{29F02ED7-2803-4FC7-8D17-DB9AF81B2257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8" name="Forma libre: Forma 47">
              <a:extLst>
                <a:ext uri="{FF2B5EF4-FFF2-40B4-BE49-F238E27FC236}">
                  <a16:creationId xmlns:a16="http://schemas.microsoft.com/office/drawing/2014/main" id="{6715C276-3245-4E87-976F-10DC35AF0E89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9" name="Forma libre: Forma 48">
              <a:extLst>
                <a:ext uri="{FF2B5EF4-FFF2-40B4-BE49-F238E27FC236}">
                  <a16:creationId xmlns:a16="http://schemas.microsoft.com/office/drawing/2014/main" id="{4D4F9402-D548-4465-B31D-5C89E49D8F2D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50" name="Forma libre: Forma 49">
              <a:extLst>
                <a:ext uri="{FF2B5EF4-FFF2-40B4-BE49-F238E27FC236}">
                  <a16:creationId xmlns:a16="http://schemas.microsoft.com/office/drawing/2014/main" id="{64C16800-96DF-4B5C-B15B-EB27E1475EB3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51" name="Forma libre: Forma 50">
              <a:extLst>
                <a:ext uri="{FF2B5EF4-FFF2-40B4-BE49-F238E27FC236}">
                  <a16:creationId xmlns:a16="http://schemas.microsoft.com/office/drawing/2014/main" id="{AE9DBF7F-0A02-4C85-A28D-3C88C66B3486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</p:grpSp>
      <p:sp>
        <p:nvSpPr>
          <p:cNvPr id="3" name="Gráfico 54">
            <a:extLst>
              <a:ext uri="{FF2B5EF4-FFF2-40B4-BE49-F238E27FC236}">
                <a16:creationId xmlns:a16="http://schemas.microsoft.com/office/drawing/2014/main" id="{A1820133-6B1B-4297-8A79-2E89B2C7199B}"/>
              </a:ext>
            </a:extLst>
          </p:cNvPr>
          <p:cNvSpPr/>
          <p:nvPr/>
        </p:nvSpPr>
        <p:spPr>
          <a:xfrm>
            <a:off x="895660" y="2912161"/>
            <a:ext cx="2736000" cy="165305"/>
          </a:xfrm>
          <a:custGeom>
            <a:avLst/>
            <a:gdLst>
              <a:gd name="connsiteX0" fmla="*/ 2726257 w 2781900"/>
              <a:gd name="connsiteY0" fmla="*/ 158686 h 165304"/>
              <a:gd name="connsiteX1" fmla="*/ 65137 w 2781900"/>
              <a:gd name="connsiteY1" fmla="*/ 158686 h 165304"/>
              <a:gd name="connsiteX2" fmla="*/ 7717 w 2781900"/>
              <a:gd name="connsiteY2" fmla="*/ 83663 h 165304"/>
              <a:gd name="connsiteX3" fmla="*/ 7717 w 2781900"/>
              <a:gd name="connsiteY3" fmla="*/ 83663 h 165304"/>
              <a:gd name="connsiteX4" fmla="*/ 65137 w 2781900"/>
              <a:gd name="connsiteY4" fmla="*/ 9911 h 165304"/>
              <a:gd name="connsiteX5" fmla="*/ 2725267 w 2781900"/>
              <a:gd name="connsiteY5" fmla="*/ 9911 h 165304"/>
              <a:gd name="connsiteX6" fmla="*/ 2782687 w 2781900"/>
              <a:gd name="connsiteY6" fmla="*/ 83663 h 165304"/>
              <a:gd name="connsiteX7" fmla="*/ 2782687 w 2781900"/>
              <a:gd name="connsiteY7" fmla="*/ 83663 h 165304"/>
              <a:gd name="connsiteX8" fmla="*/ 2726257 w 2781900"/>
              <a:gd name="connsiteY8" fmla="*/ 158686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81900" h="165304">
                <a:moveTo>
                  <a:pt x="2726257" y="158686"/>
                </a:moveTo>
                <a:lnTo>
                  <a:pt x="65137" y="158686"/>
                </a:lnTo>
                <a:cubicBezTo>
                  <a:pt x="33457" y="158686"/>
                  <a:pt x="7717" y="124353"/>
                  <a:pt x="7717" y="83663"/>
                </a:cubicBezTo>
                <a:lnTo>
                  <a:pt x="7717" y="83663"/>
                </a:lnTo>
                <a:cubicBezTo>
                  <a:pt x="7717" y="42972"/>
                  <a:pt x="33457" y="9911"/>
                  <a:pt x="65137" y="9911"/>
                </a:cubicBezTo>
                <a:lnTo>
                  <a:pt x="2725267" y="9911"/>
                </a:lnTo>
                <a:cubicBezTo>
                  <a:pt x="2756947" y="9911"/>
                  <a:pt x="2782687" y="42972"/>
                  <a:pt x="2782687" y="83663"/>
                </a:cubicBezTo>
                <a:lnTo>
                  <a:pt x="2782687" y="83663"/>
                </a:lnTo>
                <a:cubicBezTo>
                  <a:pt x="2783677" y="124353"/>
                  <a:pt x="2757937" y="158686"/>
                  <a:pt x="2726257" y="1586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899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1053F33-9837-4E9F-8D29-24A800D841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1744" y="2134675"/>
            <a:ext cx="3403308" cy="676275"/>
          </a:xfrm>
        </p:spPr>
        <p:txBody>
          <a:bodyPr rtlCol="0" anchor="b">
            <a:normAutofit/>
          </a:bodyPr>
          <a:lstStyle>
            <a:lvl1pPr algn="l">
              <a:defRPr sz="4000"/>
            </a:lvl1pPr>
          </a:lstStyle>
          <a:p>
            <a:pPr rtl="0"/>
            <a:r>
              <a:rPr lang="es-ES" noProof="0" dirty="0"/>
              <a:t>DIAPOSITIVA DE TABLA</a:t>
            </a:r>
          </a:p>
        </p:txBody>
      </p:sp>
    </p:spTree>
    <p:extLst>
      <p:ext uri="{BB962C8B-B14F-4D97-AF65-F5344CB8AC3E}">
        <p14:creationId xmlns:p14="http://schemas.microsoft.com/office/powerpoint/2010/main" val="1336220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DD.MM.20XX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/>
              <a:t>AGREGAR UN PIE DE PÁGINA</a:t>
            </a:r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495E168-DA5E-4888-8D8A-92B118324C14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371630047"/>
      </p:ext>
    </p:extLst>
  </p:cSld>
  <p:clrMapOvr>
    <a:masterClrMapping/>
  </p:clrMapOvr>
  <p:hf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agradecimie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Marcador de posición de imagen 25">
            <a:extLst>
              <a:ext uri="{FF2B5EF4-FFF2-40B4-BE49-F238E27FC236}">
                <a16:creationId xmlns:a16="http://schemas.microsoft.com/office/drawing/2014/main" id="{3C229411-48AD-4A50-B02E-041030F18963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5245189" y="1"/>
            <a:ext cx="6943003" cy="5934621"/>
          </a:xfrm>
          <a:custGeom>
            <a:avLst/>
            <a:gdLst>
              <a:gd name="connsiteX0" fmla="*/ 6940462 w 6943003"/>
              <a:gd name="connsiteY0" fmla="*/ 0 h 5934621"/>
              <a:gd name="connsiteX1" fmla="*/ 6943003 w 6943003"/>
              <a:gd name="connsiteY1" fmla="*/ 0 h 5934621"/>
              <a:gd name="connsiteX2" fmla="*/ 6943003 w 6943003"/>
              <a:gd name="connsiteY2" fmla="*/ 3562350 h 5934621"/>
              <a:gd name="connsiteX3" fmla="*/ 2564043 w 6943003"/>
              <a:gd name="connsiteY3" fmla="*/ 5721350 h 5934621"/>
              <a:gd name="connsiteX4" fmla="*/ 233592 w 6943003"/>
              <a:gd name="connsiteY4" fmla="*/ 4930141 h 5934621"/>
              <a:gd name="connsiteX5" fmla="*/ 213272 w 6943003"/>
              <a:gd name="connsiteY5" fmla="*/ 4889500 h 5934621"/>
              <a:gd name="connsiteX6" fmla="*/ 1004482 w 6943003"/>
              <a:gd name="connsiteY6" fmla="*/ 2559050 h 5934621"/>
              <a:gd name="connsiteX7" fmla="*/ 2136693 w 6943003"/>
              <a:gd name="connsiteY7" fmla="*/ 2000704 h 5934621"/>
              <a:gd name="connsiteX8" fmla="*/ 2183042 w 6943003"/>
              <a:gd name="connsiteY8" fmla="*/ 2039620 h 5934621"/>
              <a:gd name="connsiteX9" fmla="*/ 2473872 w 6943003"/>
              <a:gd name="connsiteY9" fmla="*/ 2129790 h 5934621"/>
              <a:gd name="connsiteX10" fmla="*/ 2787562 w 6943003"/>
              <a:gd name="connsiteY10" fmla="*/ 2048510 h 5934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943003" h="5934621">
                <a:moveTo>
                  <a:pt x="6940462" y="0"/>
                </a:moveTo>
                <a:lnTo>
                  <a:pt x="6943003" y="0"/>
                </a:lnTo>
                <a:lnTo>
                  <a:pt x="6943003" y="3562350"/>
                </a:lnTo>
                <a:lnTo>
                  <a:pt x="2564043" y="5721350"/>
                </a:lnTo>
                <a:cubicBezTo>
                  <a:pt x="1003212" y="6490971"/>
                  <a:pt x="233592" y="4930141"/>
                  <a:pt x="233592" y="4930141"/>
                </a:cubicBezTo>
                <a:lnTo>
                  <a:pt x="213272" y="4889500"/>
                </a:lnTo>
                <a:cubicBezTo>
                  <a:pt x="-556348" y="3328670"/>
                  <a:pt x="1004482" y="2559050"/>
                  <a:pt x="1004482" y="2559050"/>
                </a:cubicBezTo>
                <a:lnTo>
                  <a:pt x="2136693" y="2000704"/>
                </a:lnTo>
                <a:lnTo>
                  <a:pt x="2183042" y="2039620"/>
                </a:lnTo>
                <a:cubicBezTo>
                  <a:pt x="2251622" y="2086610"/>
                  <a:pt x="2349412" y="2129790"/>
                  <a:pt x="2473872" y="2129790"/>
                </a:cubicBezTo>
                <a:cubicBezTo>
                  <a:pt x="2564042" y="2129790"/>
                  <a:pt x="2668182" y="2108200"/>
                  <a:pt x="2787562" y="2048510"/>
                </a:cubicBezTo>
                <a:close/>
              </a:path>
            </a:pathLst>
          </a:custGeom>
        </p:spPr>
        <p:txBody>
          <a:bodyPr wrap="square" rtlCol="0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99AD403-A15F-4A2F-B050-AB874136E7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4944" y="453050"/>
            <a:ext cx="10515600" cy="1325563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es-ES" noProof="0" dirty="0"/>
              <a:t>¡GRACIAS!</a:t>
            </a:r>
          </a:p>
        </p:txBody>
      </p:sp>
      <p:sp>
        <p:nvSpPr>
          <p:cNvPr id="12" name="Forma libre: Forma 11">
            <a:extLst>
              <a:ext uri="{FF2B5EF4-FFF2-40B4-BE49-F238E27FC236}">
                <a16:creationId xmlns:a16="http://schemas.microsoft.com/office/drawing/2014/main" id="{F9E3EED1-7BB3-4B75-BCA9-1C1223740B3C}"/>
              </a:ext>
            </a:extLst>
          </p:cNvPr>
          <p:cNvSpPr/>
          <p:nvPr/>
        </p:nvSpPr>
        <p:spPr>
          <a:xfrm>
            <a:off x="8704586" y="5422906"/>
            <a:ext cx="736600" cy="736600"/>
          </a:xfrm>
          <a:custGeom>
            <a:avLst/>
            <a:gdLst>
              <a:gd name="connsiteX0" fmla="*/ 372104 w 736600"/>
              <a:gd name="connsiteY0" fmla="*/ 731514 h 736600"/>
              <a:gd name="connsiteX1" fmla="*/ 731514 w 736600"/>
              <a:gd name="connsiteY1" fmla="*/ 372104 h 736600"/>
              <a:gd name="connsiteX2" fmla="*/ 372104 w 736600"/>
              <a:gd name="connsiteY2" fmla="*/ 12694 h 736600"/>
              <a:gd name="connsiteX3" fmla="*/ 12694 w 736600"/>
              <a:gd name="connsiteY3" fmla="*/ 372104 h 736600"/>
              <a:gd name="connsiteX4" fmla="*/ 372104 w 736600"/>
              <a:gd name="connsiteY4" fmla="*/ 731514 h 736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600" h="736600">
                <a:moveTo>
                  <a:pt x="372104" y="731514"/>
                </a:moveTo>
                <a:cubicBezTo>
                  <a:pt x="570224" y="731514"/>
                  <a:pt x="731514" y="570224"/>
                  <a:pt x="731514" y="372104"/>
                </a:cubicBezTo>
                <a:cubicBezTo>
                  <a:pt x="731514" y="173984"/>
                  <a:pt x="570224" y="12694"/>
                  <a:pt x="372104" y="12694"/>
                </a:cubicBezTo>
                <a:cubicBezTo>
                  <a:pt x="173984" y="12694"/>
                  <a:pt x="12694" y="173984"/>
                  <a:pt x="12694" y="372104"/>
                </a:cubicBezTo>
                <a:cubicBezTo>
                  <a:pt x="12694" y="570224"/>
                  <a:pt x="173984" y="731514"/>
                  <a:pt x="372104" y="731514"/>
                </a:cubicBezTo>
              </a:path>
            </a:pathLst>
          </a:custGeom>
          <a:solidFill>
            <a:schemeClr val="accent1"/>
          </a:solidFill>
          <a:ln w="1269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29016A5F-A55B-4605-B66C-5C6E2BF4919F}"/>
              </a:ext>
            </a:extLst>
          </p:cNvPr>
          <p:cNvSpPr/>
          <p:nvPr/>
        </p:nvSpPr>
        <p:spPr>
          <a:xfrm>
            <a:off x="9659429" y="3776986"/>
            <a:ext cx="2540000" cy="2628900"/>
          </a:xfrm>
          <a:custGeom>
            <a:avLst/>
            <a:gdLst>
              <a:gd name="connsiteX0" fmla="*/ 2528761 w 2540000"/>
              <a:gd name="connsiteY0" fmla="*/ 12694 h 2628900"/>
              <a:gd name="connsiteX1" fmla="*/ 487871 w 2540000"/>
              <a:gd name="connsiteY1" fmla="*/ 1018534 h 2628900"/>
              <a:gd name="connsiteX2" fmla="*/ 113221 w 2540000"/>
              <a:gd name="connsiteY2" fmla="*/ 2120894 h 2628900"/>
              <a:gd name="connsiteX3" fmla="*/ 127191 w 2540000"/>
              <a:gd name="connsiteY3" fmla="*/ 2148834 h 2628900"/>
              <a:gd name="connsiteX4" fmla="*/ 1229551 w 2540000"/>
              <a:gd name="connsiteY4" fmla="*/ 2523484 h 2628900"/>
              <a:gd name="connsiteX5" fmla="*/ 2528761 w 2540000"/>
              <a:gd name="connsiteY5" fmla="*/ 1883404 h 2628900"/>
              <a:gd name="connsiteX6" fmla="*/ 2528761 w 2540000"/>
              <a:gd name="connsiteY6" fmla="*/ 12694 h 2628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40000" h="2628900">
                <a:moveTo>
                  <a:pt x="2528761" y="12694"/>
                </a:moveTo>
                <a:lnTo>
                  <a:pt x="487871" y="1018534"/>
                </a:lnTo>
                <a:cubicBezTo>
                  <a:pt x="487871" y="1018534"/>
                  <a:pt x="-249999" y="1383024"/>
                  <a:pt x="113221" y="2120894"/>
                </a:cubicBezTo>
                <a:lnTo>
                  <a:pt x="127191" y="2148834"/>
                </a:lnTo>
                <a:cubicBezTo>
                  <a:pt x="127191" y="2148834"/>
                  <a:pt x="491681" y="2886705"/>
                  <a:pt x="1229551" y="2523484"/>
                </a:cubicBezTo>
                <a:lnTo>
                  <a:pt x="2528761" y="1883404"/>
                </a:lnTo>
                <a:lnTo>
                  <a:pt x="2528761" y="12694"/>
                </a:lnTo>
                <a:close/>
              </a:path>
            </a:pathLst>
          </a:custGeom>
          <a:solidFill>
            <a:schemeClr val="accent3"/>
          </a:solidFill>
          <a:ln w="1269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19" name="Marcador de texto 26">
            <a:extLst>
              <a:ext uri="{FF2B5EF4-FFF2-40B4-BE49-F238E27FC236}">
                <a16:creationId xmlns:a16="http://schemas.microsoft.com/office/drawing/2014/main" id="{9DBE4B29-4897-4A3A-B883-A887BCDA371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4420" y="3955665"/>
            <a:ext cx="4367531" cy="524711"/>
          </a:xfrm>
        </p:spPr>
        <p:txBody>
          <a:bodyPr rtlCol="0">
            <a:noAutofit/>
          </a:bodyPr>
          <a:lstStyle>
            <a:lvl1pPr marL="0" indent="0" algn="l">
              <a:buNone/>
              <a:defRPr sz="2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 rtl="0"/>
            <a:r>
              <a:rPr lang="es-ES" noProof="0" dirty="0"/>
              <a:t>Sergio Valladares</a:t>
            </a:r>
          </a:p>
        </p:txBody>
      </p:sp>
      <p:sp>
        <p:nvSpPr>
          <p:cNvPr id="20" name="Marcador de texto 26">
            <a:extLst>
              <a:ext uri="{FF2B5EF4-FFF2-40B4-BE49-F238E27FC236}">
                <a16:creationId xmlns:a16="http://schemas.microsoft.com/office/drawing/2014/main" id="{0EF4532A-9AB5-4545-A83D-BD0E3963572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4420" y="4633361"/>
            <a:ext cx="4367531" cy="365125"/>
          </a:xfrm>
        </p:spPr>
        <p:txBody>
          <a:bodyPr rtlCol="0">
            <a:noAutofit/>
          </a:bodyPr>
          <a:lstStyle>
            <a:lvl1pPr marL="0" indent="0" algn="l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 rtl="0"/>
            <a:r>
              <a:rPr lang="es-ES" noProof="0" dirty="0"/>
              <a:t>Teléfono:</a:t>
            </a:r>
          </a:p>
        </p:txBody>
      </p:sp>
      <p:sp>
        <p:nvSpPr>
          <p:cNvPr id="21" name="Marcador de texto 26">
            <a:extLst>
              <a:ext uri="{FF2B5EF4-FFF2-40B4-BE49-F238E27FC236}">
                <a16:creationId xmlns:a16="http://schemas.microsoft.com/office/drawing/2014/main" id="{D579A1F5-9180-47FE-A31B-4E37384383C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4420" y="4892976"/>
            <a:ext cx="4367531" cy="365125"/>
          </a:xfrm>
        </p:spPr>
        <p:txBody>
          <a:bodyPr rtlCol="0">
            <a:noAutofit/>
          </a:bodyPr>
          <a:lstStyle>
            <a:lvl1pPr marL="0" indent="0" algn="l">
              <a:buNone/>
              <a:defRPr sz="2500" b="1" i="0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 rtl="0"/>
            <a:r>
              <a:rPr lang="es-ES" noProof="0" dirty="0"/>
              <a:t>678 555-0128</a:t>
            </a:r>
          </a:p>
        </p:txBody>
      </p:sp>
      <p:sp>
        <p:nvSpPr>
          <p:cNvPr id="22" name="Marcador de texto 26">
            <a:extLst>
              <a:ext uri="{FF2B5EF4-FFF2-40B4-BE49-F238E27FC236}">
                <a16:creationId xmlns:a16="http://schemas.microsoft.com/office/drawing/2014/main" id="{71BBF4E8-67FF-4A65-9EC1-AE832CEBE85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24420" y="5334299"/>
            <a:ext cx="4367531" cy="365125"/>
          </a:xfrm>
        </p:spPr>
        <p:txBody>
          <a:bodyPr rtlCol="0">
            <a:noAutofit/>
          </a:bodyPr>
          <a:lstStyle>
            <a:lvl1pPr marL="0" indent="0" algn="l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 rtl="0"/>
            <a:r>
              <a:rPr lang="es-ES" noProof="0" dirty="0"/>
              <a:t>Correo electrónico:</a:t>
            </a:r>
          </a:p>
        </p:txBody>
      </p:sp>
      <p:sp>
        <p:nvSpPr>
          <p:cNvPr id="23" name="Marcador de texto 26">
            <a:extLst>
              <a:ext uri="{FF2B5EF4-FFF2-40B4-BE49-F238E27FC236}">
                <a16:creationId xmlns:a16="http://schemas.microsoft.com/office/drawing/2014/main" id="{5BB088E3-63C1-423F-A939-150B8E1F87A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24420" y="5593914"/>
            <a:ext cx="4367531" cy="365125"/>
          </a:xfrm>
        </p:spPr>
        <p:txBody>
          <a:bodyPr rtlCol="0">
            <a:noAutofit/>
          </a:bodyPr>
          <a:lstStyle>
            <a:lvl1pPr marL="0" indent="0" algn="l">
              <a:buNone/>
              <a:defRPr sz="2500" b="1" i="0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 rtl="0"/>
            <a:r>
              <a:rPr lang="es-ES" noProof="0" dirty="0"/>
              <a:t>BERGQVIST@EXAMPLE.COM</a:t>
            </a:r>
          </a:p>
        </p:txBody>
      </p:sp>
      <p:sp>
        <p:nvSpPr>
          <p:cNvPr id="3" name="Gráfico 23">
            <a:extLst>
              <a:ext uri="{FF2B5EF4-FFF2-40B4-BE49-F238E27FC236}">
                <a16:creationId xmlns:a16="http://schemas.microsoft.com/office/drawing/2014/main" id="{7E62A657-0B76-4081-A698-3C47F1AFC78E}"/>
              </a:ext>
            </a:extLst>
          </p:cNvPr>
          <p:cNvSpPr/>
          <p:nvPr/>
        </p:nvSpPr>
        <p:spPr>
          <a:xfrm>
            <a:off x="900978" y="1561556"/>
            <a:ext cx="2592000" cy="165305"/>
          </a:xfrm>
          <a:custGeom>
            <a:avLst/>
            <a:gdLst>
              <a:gd name="connsiteX0" fmla="*/ 2914974 w 2973890"/>
              <a:gd name="connsiteY0" fmla="*/ 159367 h 165304"/>
              <a:gd name="connsiteX1" fmla="*/ 70199 w 2973890"/>
              <a:gd name="connsiteY1" fmla="*/ 159367 h 165304"/>
              <a:gd name="connsiteX2" fmla="*/ 8816 w 2973890"/>
              <a:gd name="connsiteY2" fmla="*/ 84344 h 165304"/>
              <a:gd name="connsiteX3" fmla="*/ 8816 w 2973890"/>
              <a:gd name="connsiteY3" fmla="*/ 84344 h 165304"/>
              <a:gd name="connsiteX4" fmla="*/ 70199 w 2973890"/>
              <a:gd name="connsiteY4" fmla="*/ 10593 h 165304"/>
              <a:gd name="connsiteX5" fmla="*/ 2913916 w 2973890"/>
              <a:gd name="connsiteY5" fmla="*/ 10593 h 165304"/>
              <a:gd name="connsiteX6" fmla="*/ 2975298 w 2973890"/>
              <a:gd name="connsiteY6" fmla="*/ 84344 h 165304"/>
              <a:gd name="connsiteX7" fmla="*/ 2975298 w 2973890"/>
              <a:gd name="connsiteY7" fmla="*/ 84344 h 165304"/>
              <a:gd name="connsiteX8" fmla="*/ 2914974 w 2973890"/>
              <a:gd name="connsiteY8" fmla="*/ 159367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73890" h="165304">
                <a:moveTo>
                  <a:pt x="2914974" y="159367"/>
                </a:moveTo>
                <a:lnTo>
                  <a:pt x="70199" y="159367"/>
                </a:lnTo>
                <a:cubicBezTo>
                  <a:pt x="36333" y="159367"/>
                  <a:pt x="8816" y="125034"/>
                  <a:pt x="8816" y="84344"/>
                </a:cubicBezTo>
                <a:lnTo>
                  <a:pt x="8816" y="84344"/>
                </a:lnTo>
                <a:cubicBezTo>
                  <a:pt x="8816" y="43654"/>
                  <a:pt x="36333" y="10593"/>
                  <a:pt x="70199" y="10593"/>
                </a:cubicBezTo>
                <a:lnTo>
                  <a:pt x="2913916" y="10593"/>
                </a:lnTo>
                <a:cubicBezTo>
                  <a:pt x="2947782" y="10593"/>
                  <a:pt x="2975298" y="43654"/>
                  <a:pt x="2975298" y="84344"/>
                </a:cubicBezTo>
                <a:lnTo>
                  <a:pt x="2975298" y="84344"/>
                </a:lnTo>
                <a:cubicBezTo>
                  <a:pt x="2976357" y="125034"/>
                  <a:pt x="2948840" y="159367"/>
                  <a:pt x="2914974" y="159367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058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25" name="Forma libre: Forma 24">
            <a:extLst>
              <a:ext uri="{FF2B5EF4-FFF2-40B4-BE49-F238E27FC236}">
                <a16:creationId xmlns:a16="http://schemas.microsoft.com/office/drawing/2014/main" id="{C51D0359-A547-4B21-8850-06B9F1CDF9CE}"/>
              </a:ext>
            </a:extLst>
          </p:cNvPr>
          <p:cNvSpPr/>
          <p:nvPr userDrawn="1"/>
        </p:nvSpPr>
        <p:spPr>
          <a:xfrm>
            <a:off x="7172412" y="-12694"/>
            <a:ext cx="4978400" cy="2133600"/>
          </a:xfrm>
          <a:custGeom>
            <a:avLst/>
            <a:gdLst>
              <a:gd name="connsiteX0" fmla="*/ 2517688 w 4978400"/>
              <a:gd name="connsiteY0" fmla="*/ 12694 h 2133600"/>
              <a:gd name="connsiteX1" fmla="*/ 371388 w 4978400"/>
              <a:gd name="connsiteY1" fmla="*/ 1070604 h 2133600"/>
              <a:gd name="connsiteX2" fmla="*/ 72938 w 4978400"/>
              <a:gd name="connsiteY2" fmla="*/ 1812284 h 2133600"/>
              <a:gd name="connsiteX3" fmla="*/ 81828 w 4978400"/>
              <a:gd name="connsiteY3" fmla="*/ 1830064 h 2133600"/>
              <a:gd name="connsiteX4" fmla="*/ 851448 w 4978400"/>
              <a:gd name="connsiteY4" fmla="*/ 2044694 h 2133600"/>
              <a:gd name="connsiteX5" fmla="*/ 4970058 w 4978400"/>
              <a:gd name="connsiteY5" fmla="*/ 12694 h 2133600"/>
              <a:gd name="connsiteX6" fmla="*/ 2517688 w 4978400"/>
              <a:gd name="connsiteY6" fmla="*/ 12694 h 213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8400" h="2133600">
                <a:moveTo>
                  <a:pt x="2517688" y="12694"/>
                </a:moveTo>
                <a:lnTo>
                  <a:pt x="371388" y="1070604"/>
                </a:lnTo>
                <a:cubicBezTo>
                  <a:pt x="371388" y="1070604"/>
                  <a:pt x="-163282" y="1334764"/>
                  <a:pt x="72938" y="1812284"/>
                </a:cubicBezTo>
                <a:lnTo>
                  <a:pt x="81828" y="1830064"/>
                </a:lnTo>
                <a:cubicBezTo>
                  <a:pt x="81828" y="1830064"/>
                  <a:pt x="316778" y="2307584"/>
                  <a:pt x="851448" y="2044694"/>
                </a:cubicBezTo>
                <a:lnTo>
                  <a:pt x="4970058" y="12694"/>
                </a:lnTo>
                <a:lnTo>
                  <a:pt x="2517688" y="12694"/>
                </a:lnTo>
                <a:close/>
              </a:path>
            </a:pathLst>
          </a:custGeom>
          <a:solidFill>
            <a:schemeClr val="accent1"/>
          </a:solidFill>
          <a:ln w="1269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1593748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9AD403-A15F-4A2F-B050-AB874136E7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8588" y="1436921"/>
            <a:ext cx="5690680" cy="1517356"/>
          </a:xfrm>
        </p:spPr>
        <p:txBody>
          <a:bodyPr rtlCol="0">
            <a:noAutofit/>
          </a:bodyPr>
          <a:lstStyle>
            <a:lvl1pPr>
              <a:defRPr sz="6000"/>
            </a:lvl1pPr>
          </a:lstStyle>
          <a:p>
            <a:pPr rtl="0"/>
            <a:r>
              <a:rPr lang="es-ES" noProof="0" dirty="0"/>
              <a:t>PRESENTACIÓN</a:t>
            </a:r>
            <a:br>
              <a:rPr lang="es-ES" noProof="0" dirty="0"/>
            </a:br>
            <a:r>
              <a:rPr lang="es-ES" noProof="0" dirty="0"/>
              <a:t>TÍTULO    </a:t>
            </a:r>
          </a:p>
        </p:txBody>
      </p:sp>
      <p:sp>
        <p:nvSpPr>
          <p:cNvPr id="28" name="Forma libre: Forma 27">
            <a:extLst>
              <a:ext uri="{FF2B5EF4-FFF2-40B4-BE49-F238E27FC236}">
                <a16:creationId xmlns:a16="http://schemas.microsoft.com/office/drawing/2014/main" id="{87A7AFAC-3F6D-48D1-A100-148792529BC6}"/>
              </a:ext>
            </a:extLst>
          </p:cNvPr>
          <p:cNvSpPr/>
          <p:nvPr/>
        </p:nvSpPr>
        <p:spPr>
          <a:xfrm>
            <a:off x="8069104" y="5422164"/>
            <a:ext cx="736673" cy="736673"/>
          </a:xfrm>
          <a:custGeom>
            <a:avLst/>
            <a:gdLst>
              <a:gd name="connsiteX0" fmla="*/ 372146 w 736672"/>
              <a:gd name="connsiteY0" fmla="*/ 731592 h 736672"/>
              <a:gd name="connsiteX1" fmla="*/ 731592 w 736672"/>
              <a:gd name="connsiteY1" fmla="*/ 372147 h 736672"/>
              <a:gd name="connsiteX2" fmla="*/ 372146 w 736672"/>
              <a:gd name="connsiteY2" fmla="*/ 12701 h 736672"/>
              <a:gd name="connsiteX3" fmla="*/ 12701 w 736672"/>
              <a:gd name="connsiteY3" fmla="*/ 372147 h 736672"/>
              <a:gd name="connsiteX4" fmla="*/ 372146 w 736672"/>
              <a:gd name="connsiteY4" fmla="*/ 731592 h 736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672" h="736672">
                <a:moveTo>
                  <a:pt x="372146" y="731592"/>
                </a:moveTo>
                <a:cubicBezTo>
                  <a:pt x="570286" y="731592"/>
                  <a:pt x="731592" y="570286"/>
                  <a:pt x="731592" y="372147"/>
                </a:cubicBezTo>
                <a:cubicBezTo>
                  <a:pt x="731592" y="174007"/>
                  <a:pt x="570286" y="12701"/>
                  <a:pt x="372146" y="12701"/>
                </a:cubicBezTo>
                <a:cubicBezTo>
                  <a:pt x="174007" y="12701"/>
                  <a:pt x="12701" y="174007"/>
                  <a:pt x="12701" y="372147"/>
                </a:cubicBezTo>
                <a:cubicBezTo>
                  <a:pt x="12701" y="570286"/>
                  <a:pt x="174007" y="731592"/>
                  <a:pt x="372146" y="731592"/>
                </a:cubicBezTo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29" name="Forma libre: Forma 28">
            <a:extLst>
              <a:ext uri="{FF2B5EF4-FFF2-40B4-BE49-F238E27FC236}">
                <a16:creationId xmlns:a16="http://schemas.microsoft.com/office/drawing/2014/main" id="{81A4F88F-4E35-4BB3-AD24-CAC580C12F96}"/>
              </a:ext>
            </a:extLst>
          </p:cNvPr>
          <p:cNvSpPr/>
          <p:nvPr/>
        </p:nvSpPr>
        <p:spPr>
          <a:xfrm>
            <a:off x="9029960" y="3463631"/>
            <a:ext cx="3175313" cy="2946690"/>
          </a:xfrm>
          <a:custGeom>
            <a:avLst/>
            <a:gdLst>
              <a:gd name="connsiteX0" fmla="*/ 3162808 w 3175312"/>
              <a:gd name="connsiteY0" fmla="*/ 12701 h 2946690"/>
              <a:gd name="connsiteX1" fmla="*/ 487925 w 3175312"/>
              <a:gd name="connsiteY1" fmla="*/ 1331091 h 2946690"/>
              <a:gd name="connsiteX2" fmla="*/ 113238 w 3175312"/>
              <a:gd name="connsiteY2" fmla="*/ 2433559 h 2946690"/>
              <a:gd name="connsiteX3" fmla="*/ 127209 w 3175312"/>
              <a:gd name="connsiteY3" fmla="*/ 2461502 h 2946690"/>
              <a:gd name="connsiteX4" fmla="*/ 1229677 w 3175312"/>
              <a:gd name="connsiteY4" fmla="*/ 2836189 h 2946690"/>
              <a:gd name="connsiteX5" fmla="*/ 3162808 w 3175312"/>
              <a:gd name="connsiteY5" fmla="*/ 1882325 h 2946690"/>
              <a:gd name="connsiteX6" fmla="*/ 3162808 w 3175312"/>
              <a:gd name="connsiteY6" fmla="*/ 12701 h 2946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75312" h="2946690">
                <a:moveTo>
                  <a:pt x="3162808" y="12701"/>
                </a:moveTo>
                <a:lnTo>
                  <a:pt x="487925" y="1331091"/>
                </a:lnTo>
                <a:cubicBezTo>
                  <a:pt x="487925" y="1331091"/>
                  <a:pt x="-250018" y="1695617"/>
                  <a:pt x="113238" y="2433559"/>
                </a:cubicBezTo>
                <a:lnTo>
                  <a:pt x="127209" y="2461502"/>
                </a:lnTo>
                <a:cubicBezTo>
                  <a:pt x="127209" y="2461502"/>
                  <a:pt x="491735" y="3199445"/>
                  <a:pt x="1229677" y="2836189"/>
                </a:cubicBezTo>
                <a:lnTo>
                  <a:pt x="3162808" y="1882325"/>
                </a:lnTo>
                <a:lnTo>
                  <a:pt x="3162808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30" name="Forma libre: Forma 29">
            <a:extLst>
              <a:ext uri="{FF2B5EF4-FFF2-40B4-BE49-F238E27FC236}">
                <a16:creationId xmlns:a16="http://schemas.microsoft.com/office/drawing/2014/main" id="{592CE00E-F2AB-4099-8BB8-F109C4F2EFDB}"/>
              </a:ext>
            </a:extLst>
          </p:cNvPr>
          <p:cNvSpPr/>
          <p:nvPr/>
        </p:nvSpPr>
        <p:spPr>
          <a:xfrm>
            <a:off x="11043829" y="4566099"/>
            <a:ext cx="1155814" cy="863685"/>
          </a:xfrm>
          <a:custGeom>
            <a:avLst/>
            <a:gdLst>
              <a:gd name="connsiteX0" fmla="*/ 1148938 w 1155813"/>
              <a:gd name="connsiteY0" fmla="*/ 12701 h 863685"/>
              <a:gd name="connsiteX1" fmla="*/ 173482 w 1155813"/>
              <a:gd name="connsiteY1" fmla="*/ 494079 h 863685"/>
              <a:gd name="connsiteX2" fmla="*/ 28688 w 1155813"/>
              <a:gd name="connsiteY2" fmla="*/ 759535 h 863685"/>
              <a:gd name="connsiteX3" fmla="*/ 31228 w 1155813"/>
              <a:gd name="connsiteY3" fmla="*/ 765885 h 863685"/>
              <a:gd name="connsiteX4" fmla="*/ 329707 w 1155813"/>
              <a:gd name="connsiteY4" fmla="*/ 812880 h 863685"/>
              <a:gd name="connsiteX5" fmla="*/ 1147668 w 1155813"/>
              <a:gd name="connsiteY5" fmla="*/ 408980 h 863685"/>
              <a:gd name="connsiteX6" fmla="*/ 1147668 w 1155813"/>
              <a:gd name="connsiteY6" fmla="*/ 12701 h 863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5813" h="863685">
                <a:moveTo>
                  <a:pt x="1148938" y="12701"/>
                </a:moveTo>
                <a:lnTo>
                  <a:pt x="173482" y="494079"/>
                </a:lnTo>
                <a:cubicBezTo>
                  <a:pt x="173482" y="494079"/>
                  <a:pt x="-47520" y="603309"/>
                  <a:pt x="28688" y="759535"/>
                </a:cubicBezTo>
                <a:lnTo>
                  <a:pt x="31228" y="765885"/>
                </a:lnTo>
                <a:cubicBezTo>
                  <a:pt x="31228" y="765885"/>
                  <a:pt x="108705" y="922111"/>
                  <a:pt x="329707" y="812880"/>
                </a:cubicBezTo>
                <a:lnTo>
                  <a:pt x="1147668" y="408980"/>
                </a:lnTo>
                <a:lnTo>
                  <a:pt x="1147668" y="12701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32" name="Forma libre: Forma 31">
            <a:extLst>
              <a:ext uri="{FF2B5EF4-FFF2-40B4-BE49-F238E27FC236}">
                <a16:creationId xmlns:a16="http://schemas.microsoft.com/office/drawing/2014/main" id="{B0920EEC-7CE3-4708-93D2-53699D17E5E3}"/>
              </a:ext>
            </a:extLst>
          </p:cNvPr>
          <p:cNvSpPr/>
          <p:nvPr/>
        </p:nvSpPr>
        <p:spPr>
          <a:xfrm>
            <a:off x="10743661" y="-1689"/>
            <a:ext cx="1447943" cy="1003399"/>
          </a:xfrm>
          <a:custGeom>
            <a:avLst/>
            <a:gdLst>
              <a:gd name="connsiteX0" fmla="*/ 1446147 w 1447942"/>
              <a:gd name="connsiteY0" fmla="*/ 12701 h 1003398"/>
              <a:gd name="connsiteX1" fmla="*/ 173482 w 1447942"/>
              <a:gd name="connsiteY1" fmla="*/ 640143 h 1003398"/>
              <a:gd name="connsiteX2" fmla="*/ 28688 w 1447942"/>
              <a:gd name="connsiteY2" fmla="*/ 905599 h 1003398"/>
              <a:gd name="connsiteX3" fmla="*/ 31227 w 1447942"/>
              <a:gd name="connsiteY3" fmla="*/ 911950 h 1003398"/>
              <a:gd name="connsiteX4" fmla="*/ 329707 w 1447942"/>
              <a:gd name="connsiteY4" fmla="*/ 958944 h 1003398"/>
              <a:gd name="connsiteX5" fmla="*/ 1446147 w 1447942"/>
              <a:gd name="connsiteY5" fmla="*/ 408980 h 1003398"/>
              <a:gd name="connsiteX6" fmla="*/ 1446147 w 1447942"/>
              <a:gd name="connsiteY6" fmla="*/ 12701 h 1003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47942" h="1003398">
                <a:moveTo>
                  <a:pt x="1446147" y="12701"/>
                </a:moveTo>
                <a:lnTo>
                  <a:pt x="173482" y="640143"/>
                </a:lnTo>
                <a:cubicBezTo>
                  <a:pt x="173482" y="640143"/>
                  <a:pt x="-47520" y="749374"/>
                  <a:pt x="28688" y="905599"/>
                </a:cubicBezTo>
                <a:lnTo>
                  <a:pt x="31227" y="911950"/>
                </a:lnTo>
                <a:cubicBezTo>
                  <a:pt x="31227" y="911950"/>
                  <a:pt x="108705" y="1068175"/>
                  <a:pt x="329707" y="958944"/>
                </a:cubicBezTo>
                <a:lnTo>
                  <a:pt x="1446147" y="408980"/>
                </a:lnTo>
                <a:lnTo>
                  <a:pt x="1446147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33" name="Forma libre: Forma 32">
            <a:extLst>
              <a:ext uri="{FF2B5EF4-FFF2-40B4-BE49-F238E27FC236}">
                <a16:creationId xmlns:a16="http://schemas.microsoft.com/office/drawing/2014/main" id="{2DF8B751-9294-46D5-B390-5D322195540F}"/>
              </a:ext>
            </a:extLst>
          </p:cNvPr>
          <p:cNvSpPr/>
          <p:nvPr/>
        </p:nvSpPr>
        <p:spPr>
          <a:xfrm>
            <a:off x="6536780" y="-12701"/>
            <a:ext cx="4978890" cy="2133810"/>
          </a:xfrm>
          <a:custGeom>
            <a:avLst/>
            <a:gdLst>
              <a:gd name="connsiteX0" fmla="*/ 2515401 w 4978890"/>
              <a:gd name="connsiteY0" fmla="*/ 12701 h 2133810"/>
              <a:gd name="connsiteX1" fmla="*/ 371430 w 4978890"/>
              <a:gd name="connsiteY1" fmla="*/ 1069445 h 2133810"/>
              <a:gd name="connsiteX2" fmla="*/ 72951 w 4978890"/>
              <a:gd name="connsiteY2" fmla="*/ 1811198 h 2133810"/>
              <a:gd name="connsiteX3" fmla="*/ 81841 w 4978890"/>
              <a:gd name="connsiteY3" fmla="*/ 1828980 h 2133810"/>
              <a:gd name="connsiteX4" fmla="*/ 851538 w 4978890"/>
              <a:gd name="connsiteY4" fmla="*/ 2043631 h 2133810"/>
              <a:gd name="connsiteX5" fmla="*/ 4968013 w 4978890"/>
              <a:gd name="connsiteY5" fmla="*/ 12701 h 2133810"/>
              <a:gd name="connsiteX6" fmla="*/ 2515401 w 4978890"/>
              <a:gd name="connsiteY6" fmla="*/ 12701 h 2133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8890" h="2133810">
                <a:moveTo>
                  <a:pt x="2515401" y="12701"/>
                </a:moveTo>
                <a:lnTo>
                  <a:pt x="371430" y="1069445"/>
                </a:lnTo>
                <a:cubicBezTo>
                  <a:pt x="371430" y="1069445"/>
                  <a:pt x="-163293" y="1333631"/>
                  <a:pt x="72951" y="1811198"/>
                </a:cubicBezTo>
                <a:lnTo>
                  <a:pt x="81841" y="1828980"/>
                </a:lnTo>
                <a:cubicBezTo>
                  <a:pt x="81841" y="1828980"/>
                  <a:pt x="316814" y="2306547"/>
                  <a:pt x="851538" y="2043631"/>
                </a:cubicBezTo>
                <a:lnTo>
                  <a:pt x="4968013" y="12701"/>
                </a:lnTo>
                <a:lnTo>
                  <a:pt x="2515401" y="12701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34" name="Forma libre: Forma 33">
            <a:extLst>
              <a:ext uri="{FF2B5EF4-FFF2-40B4-BE49-F238E27FC236}">
                <a16:creationId xmlns:a16="http://schemas.microsoft.com/office/drawing/2014/main" id="{E0F651C6-BE74-4133-ABA8-316072D4F5B5}"/>
              </a:ext>
            </a:extLst>
          </p:cNvPr>
          <p:cNvSpPr/>
          <p:nvPr/>
        </p:nvSpPr>
        <p:spPr>
          <a:xfrm>
            <a:off x="6518963" y="-12701"/>
            <a:ext cx="5029695" cy="2146511"/>
          </a:xfrm>
          <a:custGeom>
            <a:avLst/>
            <a:gdLst>
              <a:gd name="connsiteX0" fmla="*/ 4942646 w 5029695"/>
              <a:gd name="connsiteY0" fmla="*/ 12701 h 2146511"/>
              <a:gd name="connsiteX1" fmla="*/ 860464 w 5029695"/>
              <a:gd name="connsiteY1" fmla="*/ 2025849 h 2146511"/>
              <a:gd name="connsiteX2" fmla="*/ 295258 w 5029695"/>
              <a:gd name="connsiteY2" fmla="*/ 2019499 h 2146511"/>
              <a:gd name="connsiteX3" fmla="*/ 116171 w 5029695"/>
              <a:gd name="connsiteY3" fmla="*/ 1820089 h 2146511"/>
              <a:gd name="connsiteX4" fmla="*/ 107280 w 5029695"/>
              <a:gd name="connsiteY4" fmla="*/ 1802307 h 2146511"/>
              <a:gd name="connsiteX5" fmla="*/ 165705 w 5029695"/>
              <a:gd name="connsiteY5" fmla="*/ 1273935 h 2146511"/>
              <a:gd name="connsiteX6" fmla="*/ 398138 w 5029695"/>
              <a:gd name="connsiteY6" fmla="*/ 1085957 h 2146511"/>
              <a:gd name="connsiteX7" fmla="*/ 2576402 w 5029695"/>
              <a:gd name="connsiteY7" fmla="*/ 12701 h 2146511"/>
              <a:gd name="connsiteX8" fmla="*/ 2490034 w 5029695"/>
              <a:gd name="connsiteY8" fmla="*/ 12701 h 2146511"/>
              <a:gd name="connsiteX9" fmla="*/ 381626 w 5029695"/>
              <a:gd name="connsiteY9" fmla="*/ 1052934 h 2146511"/>
              <a:gd name="connsiteX10" fmla="*/ 137762 w 5029695"/>
              <a:gd name="connsiteY10" fmla="*/ 1249803 h 2146511"/>
              <a:gd name="connsiteX11" fmla="*/ 74256 w 5029695"/>
              <a:gd name="connsiteY11" fmla="*/ 1820089 h 2146511"/>
              <a:gd name="connsiteX12" fmla="*/ 83147 w 5029695"/>
              <a:gd name="connsiteY12" fmla="*/ 1837871 h 2146511"/>
              <a:gd name="connsiteX13" fmla="*/ 273666 w 5029695"/>
              <a:gd name="connsiteY13" fmla="*/ 2051252 h 2146511"/>
              <a:gd name="connsiteX14" fmla="*/ 564525 w 5029695"/>
              <a:gd name="connsiteY14" fmla="*/ 2141431 h 2146511"/>
              <a:gd name="connsiteX15" fmla="*/ 878246 w 5029695"/>
              <a:gd name="connsiteY15" fmla="*/ 2060143 h 2146511"/>
              <a:gd name="connsiteX16" fmla="*/ 5029014 w 5029695"/>
              <a:gd name="connsiteY16" fmla="*/ 12701 h 2146511"/>
              <a:gd name="connsiteX17" fmla="*/ 4942646 w 5029695"/>
              <a:gd name="connsiteY17" fmla="*/ 12701 h 2146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029695" h="2146511">
                <a:moveTo>
                  <a:pt x="4942646" y="12701"/>
                </a:moveTo>
                <a:lnTo>
                  <a:pt x="860464" y="2025849"/>
                </a:lnTo>
                <a:cubicBezTo>
                  <a:pt x="645812" y="2131270"/>
                  <a:pt x="456564" y="2130000"/>
                  <a:pt x="295258" y="2019499"/>
                </a:cubicBezTo>
                <a:cubicBezTo>
                  <a:pt x="174596" y="1936941"/>
                  <a:pt x="116171" y="1821359"/>
                  <a:pt x="116171" y="1820089"/>
                </a:cubicBezTo>
                <a:lnTo>
                  <a:pt x="107280" y="1802307"/>
                </a:lnTo>
                <a:cubicBezTo>
                  <a:pt x="13290" y="1611789"/>
                  <a:pt x="32342" y="1433971"/>
                  <a:pt x="165705" y="1273935"/>
                </a:cubicBezTo>
                <a:cubicBezTo>
                  <a:pt x="266045" y="1153274"/>
                  <a:pt x="395598" y="1087227"/>
                  <a:pt x="398138" y="1085957"/>
                </a:cubicBezTo>
                <a:lnTo>
                  <a:pt x="2576402" y="12701"/>
                </a:lnTo>
                <a:lnTo>
                  <a:pt x="2490034" y="12701"/>
                </a:lnTo>
                <a:lnTo>
                  <a:pt x="381626" y="1052934"/>
                </a:lnTo>
                <a:cubicBezTo>
                  <a:pt x="376546" y="1055474"/>
                  <a:pt x="243183" y="1121520"/>
                  <a:pt x="137762" y="1249803"/>
                </a:cubicBezTo>
                <a:cubicBezTo>
                  <a:pt x="38693" y="1369195"/>
                  <a:pt x="-51486" y="1564794"/>
                  <a:pt x="74256" y="1820089"/>
                </a:cubicBezTo>
                <a:lnTo>
                  <a:pt x="83147" y="1837871"/>
                </a:lnTo>
                <a:cubicBezTo>
                  <a:pt x="85687" y="1842952"/>
                  <a:pt x="145383" y="1962343"/>
                  <a:pt x="273666" y="2051252"/>
                </a:cubicBezTo>
                <a:cubicBezTo>
                  <a:pt x="342253" y="2098247"/>
                  <a:pt x="440053" y="2141431"/>
                  <a:pt x="564525" y="2141431"/>
                </a:cubicBezTo>
                <a:cubicBezTo>
                  <a:pt x="654703" y="2141431"/>
                  <a:pt x="758854" y="2119839"/>
                  <a:pt x="878246" y="2060143"/>
                </a:cubicBezTo>
                <a:lnTo>
                  <a:pt x="5029014" y="12701"/>
                </a:lnTo>
                <a:lnTo>
                  <a:pt x="4942646" y="12701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40" name="Gráfico 37">
            <a:extLst>
              <a:ext uri="{FF2B5EF4-FFF2-40B4-BE49-F238E27FC236}">
                <a16:creationId xmlns:a16="http://schemas.microsoft.com/office/drawing/2014/main" id="{9F75ED2D-7077-4753-B623-4B9A718EB224}"/>
              </a:ext>
            </a:extLst>
          </p:cNvPr>
          <p:cNvSpPr/>
          <p:nvPr userDrawn="1"/>
        </p:nvSpPr>
        <p:spPr>
          <a:xfrm>
            <a:off x="895717" y="3124629"/>
            <a:ext cx="2158296" cy="151200"/>
          </a:xfrm>
          <a:custGeom>
            <a:avLst/>
            <a:gdLst>
              <a:gd name="connsiteX0" fmla="*/ 2087180 w 2158295"/>
              <a:gd name="connsiteY0" fmla="*/ 153601 h 165045"/>
              <a:gd name="connsiteX1" fmla="*/ 82504 w 2158295"/>
              <a:gd name="connsiteY1" fmla="*/ 153601 h 165045"/>
              <a:gd name="connsiteX2" fmla="*/ 12677 w 2158295"/>
              <a:gd name="connsiteY2" fmla="*/ 83774 h 165045"/>
              <a:gd name="connsiteX3" fmla="*/ 12677 w 2158295"/>
              <a:gd name="connsiteY3" fmla="*/ 83774 h 165045"/>
              <a:gd name="connsiteX4" fmla="*/ 82504 w 2158295"/>
              <a:gd name="connsiteY4" fmla="*/ 12677 h 165045"/>
              <a:gd name="connsiteX5" fmla="*/ 2087180 w 2158295"/>
              <a:gd name="connsiteY5" fmla="*/ 12677 h 165045"/>
              <a:gd name="connsiteX6" fmla="*/ 2157008 w 2158295"/>
              <a:gd name="connsiteY6" fmla="*/ 82504 h 165045"/>
              <a:gd name="connsiteX7" fmla="*/ 2157008 w 2158295"/>
              <a:gd name="connsiteY7" fmla="*/ 82504 h 165045"/>
              <a:gd name="connsiteX8" fmla="*/ 2087180 w 2158295"/>
              <a:gd name="connsiteY8" fmla="*/ 153601 h 165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8295" h="165045">
                <a:moveTo>
                  <a:pt x="2087180" y="153601"/>
                </a:moveTo>
                <a:lnTo>
                  <a:pt x="82504" y="153601"/>
                </a:lnTo>
                <a:cubicBezTo>
                  <a:pt x="44417" y="153601"/>
                  <a:pt x="12677" y="121861"/>
                  <a:pt x="12677" y="83774"/>
                </a:cubicBezTo>
                <a:lnTo>
                  <a:pt x="12677" y="83774"/>
                </a:lnTo>
                <a:cubicBezTo>
                  <a:pt x="12677" y="44417"/>
                  <a:pt x="44417" y="12677"/>
                  <a:pt x="82504" y="12677"/>
                </a:cubicBezTo>
                <a:lnTo>
                  <a:pt x="2087180" y="12677"/>
                </a:lnTo>
                <a:cubicBezTo>
                  <a:pt x="2125268" y="12677"/>
                  <a:pt x="2157008" y="44417"/>
                  <a:pt x="2157008" y="82504"/>
                </a:cubicBezTo>
                <a:lnTo>
                  <a:pt x="2157008" y="82504"/>
                </a:lnTo>
                <a:cubicBezTo>
                  <a:pt x="2157008" y="121861"/>
                  <a:pt x="2126538" y="153601"/>
                  <a:pt x="2087180" y="153601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2681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12" name="Gráfico 36">
            <a:extLst>
              <a:ext uri="{FF2B5EF4-FFF2-40B4-BE49-F238E27FC236}">
                <a16:creationId xmlns:a16="http://schemas.microsoft.com/office/drawing/2014/main" id="{21FF5BCF-BC53-4C3F-8B7F-7077B35ADCA8}"/>
              </a:ext>
            </a:extLst>
          </p:cNvPr>
          <p:cNvSpPr/>
          <p:nvPr userDrawn="1"/>
        </p:nvSpPr>
        <p:spPr>
          <a:xfrm>
            <a:off x="-7816" y="5057878"/>
            <a:ext cx="715108" cy="949829"/>
          </a:xfrm>
          <a:custGeom>
            <a:avLst/>
            <a:gdLst>
              <a:gd name="connsiteX0" fmla="*/ 217522 w 723600"/>
              <a:gd name="connsiteY0" fmla="*/ 9082 h 1015200"/>
              <a:gd name="connsiteX1" fmla="*/ 9082 w 723600"/>
              <a:gd name="connsiteY1" fmla="*/ 9082 h 1015200"/>
              <a:gd name="connsiteX2" fmla="*/ 9082 w 723600"/>
              <a:gd name="connsiteY2" fmla="*/ 1010242 h 1015200"/>
              <a:gd name="connsiteX3" fmla="*/ 217522 w 723600"/>
              <a:gd name="connsiteY3" fmla="*/ 1010242 h 1015200"/>
              <a:gd name="connsiteX4" fmla="*/ 716482 w 723600"/>
              <a:gd name="connsiteY4" fmla="*/ 518842 h 1015200"/>
              <a:gd name="connsiteX5" fmla="*/ 716482 w 723600"/>
              <a:gd name="connsiteY5" fmla="*/ 500482 h 1015200"/>
              <a:gd name="connsiteX6" fmla="*/ 217522 w 723600"/>
              <a:gd name="connsiteY6" fmla="*/ 9082 h 101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3600" h="1015200">
                <a:moveTo>
                  <a:pt x="217522" y="9082"/>
                </a:moveTo>
                <a:lnTo>
                  <a:pt x="9082" y="9082"/>
                </a:lnTo>
                <a:lnTo>
                  <a:pt x="9082" y="1010242"/>
                </a:lnTo>
                <a:lnTo>
                  <a:pt x="217522" y="1010242"/>
                </a:lnTo>
                <a:cubicBezTo>
                  <a:pt x="217522" y="1010242"/>
                  <a:pt x="716482" y="1010242"/>
                  <a:pt x="716482" y="518842"/>
                </a:cubicBezTo>
                <a:lnTo>
                  <a:pt x="716482" y="500482"/>
                </a:lnTo>
                <a:cubicBezTo>
                  <a:pt x="716482" y="500482"/>
                  <a:pt x="716482" y="9082"/>
                  <a:pt x="217522" y="9082"/>
                </a:cubicBezTo>
                <a:close/>
              </a:path>
            </a:pathLst>
          </a:custGeom>
          <a:solidFill>
            <a:schemeClr val="accent3"/>
          </a:solidFill>
          <a:ln w="1068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15" name="Subtítulo 2">
            <a:extLst>
              <a:ext uri="{FF2B5EF4-FFF2-40B4-BE49-F238E27FC236}">
                <a16:creationId xmlns:a16="http://schemas.microsoft.com/office/drawing/2014/main" id="{4BCD5243-C973-44F2-88E8-A4A6E3387B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8588" y="3429000"/>
            <a:ext cx="3629300" cy="94619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b="1" i="0"/>
            </a:lvl1pPr>
          </a:lstStyle>
          <a:p>
            <a:pPr marL="228600" lvl="0" indent="-228600" rtl="0"/>
            <a:r>
              <a:rPr lang="es-ES" noProof="0"/>
              <a:t>Haga clic para modificar el estilo de subtítulo del patrón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6364089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Elipse 33">
            <a:extLst>
              <a:ext uri="{FF2B5EF4-FFF2-40B4-BE49-F238E27FC236}">
                <a16:creationId xmlns:a16="http://schemas.microsoft.com/office/drawing/2014/main" id="{13074BE4-153F-46FE-B915-CD1AEF318A25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35" name="Gráfico 12">
            <a:extLst>
              <a:ext uri="{FF2B5EF4-FFF2-40B4-BE49-F238E27FC236}">
                <a16:creationId xmlns:a16="http://schemas.microsoft.com/office/drawing/2014/main" id="{0B7E91C4-F19E-46BE-B05F-139B5418924E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10" name="Forma libre: Forma 9">
            <a:extLst>
              <a:ext uri="{FF2B5EF4-FFF2-40B4-BE49-F238E27FC236}">
                <a16:creationId xmlns:a16="http://schemas.microsoft.com/office/drawing/2014/main" id="{08A64499-0304-4070-BCB0-67E2BE20A3EA}"/>
              </a:ext>
            </a:extLst>
          </p:cNvPr>
          <p:cNvSpPr/>
          <p:nvPr userDrawn="1"/>
        </p:nvSpPr>
        <p:spPr>
          <a:xfrm>
            <a:off x="7998821" y="1645349"/>
            <a:ext cx="4196737" cy="1001638"/>
          </a:xfrm>
          <a:custGeom>
            <a:avLst/>
            <a:gdLst>
              <a:gd name="connsiteX0" fmla="*/ 3150394 w 3152775"/>
              <a:gd name="connsiteY0" fmla="*/ 7144 h 752475"/>
              <a:gd name="connsiteX1" fmla="*/ 371952 w 3152775"/>
              <a:gd name="connsiteY1" fmla="*/ 7144 h 752475"/>
              <a:gd name="connsiteX2" fmla="*/ 7144 w 3152775"/>
              <a:gd name="connsiteY2" fmla="*/ 370999 h 752475"/>
              <a:gd name="connsiteX3" fmla="*/ 7144 w 3152775"/>
              <a:gd name="connsiteY3" fmla="*/ 384334 h 752475"/>
              <a:gd name="connsiteX4" fmla="*/ 371952 w 3152775"/>
              <a:gd name="connsiteY4" fmla="*/ 748189 h 752475"/>
              <a:gd name="connsiteX5" fmla="*/ 3150394 w 3152775"/>
              <a:gd name="connsiteY5" fmla="*/ 748189 h 752475"/>
              <a:gd name="connsiteX6" fmla="*/ 3150394 w 3152775"/>
              <a:gd name="connsiteY6" fmla="*/ 7144 h 752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52775" h="752475">
                <a:moveTo>
                  <a:pt x="3150394" y="7144"/>
                </a:moveTo>
                <a:lnTo>
                  <a:pt x="371952" y="7144"/>
                </a:lnTo>
                <a:cubicBezTo>
                  <a:pt x="371952" y="7144"/>
                  <a:pt x="7144" y="7144"/>
                  <a:pt x="7144" y="370999"/>
                </a:cubicBezTo>
                <a:lnTo>
                  <a:pt x="7144" y="384334"/>
                </a:lnTo>
                <a:cubicBezTo>
                  <a:pt x="7144" y="384334"/>
                  <a:pt x="7144" y="748189"/>
                  <a:pt x="371952" y="748189"/>
                </a:cubicBezTo>
                <a:lnTo>
                  <a:pt x="3150394" y="748189"/>
                </a:lnTo>
                <a:lnTo>
                  <a:pt x="3150394" y="7144"/>
                </a:lnTo>
                <a:close/>
              </a:path>
            </a:pathLst>
          </a:custGeom>
          <a:solidFill>
            <a:schemeClr val="accent1"/>
          </a:solidFill>
          <a:ln w="254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25" name="Forma libre: Forma 24">
            <a:extLst>
              <a:ext uri="{FF2B5EF4-FFF2-40B4-BE49-F238E27FC236}">
                <a16:creationId xmlns:a16="http://schemas.microsoft.com/office/drawing/2014/main" id="{ED1736B3-AE79-40C2-80FF-2FB0FEE27195}"/>
              </a:ext>
            </a:extLst>
          </p:cNvPr>
          <p:cNvSpPr/>
          <p:nvPr userDrawn="1"/>
        </p:nvSpPr>
        <p:spPr>
          <a:xfrm>
            <a:off x="12186920" y="2632655"/>
            <a:ext cx="5081" cy="25381"/>
          </a:xfrm>
          <a:custGeom>
            <a:avLst/>
            <a:gdLst>
              <a:gd name="connsiteX0" fmla="*/ 0 w 5081"/>
              <a:gd name="connsiteY0" fmla="*/ 0 h 25381"/>
              <a:gd name="connsiteX1" fmla="*/ 5081 w 5081"/>
              <a:gd name="connsiteY1" fmla="*/ 0 h 25381"/>
              <a:gd name="connsiteX2" fmla="*/ 5081 w 5081"/>
              <a:gd name="connsiteY2" fmla="*/ 25381 h 25381"/>
              <a:gd name="connsiteX3" fmla="*/ 0 w 5081"/>
              <a:gd name="connsiteY3" fmla="*/ 25381 h 25381"/>
              <a:gd name="connsiteX4" fmla="*/ 0 w 5081"/>
              <a:gd name="connsiteY4" fmla="*/ 0 h 25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1" h="25381">
                <a:moveTo>
                  <a:pt x="0" y="0"/>
                </a:moveTo>
                <a:lnTo>
                  <a:pt x="5081" y="0"/>
                </a:lnTo>
                <a:lnTo>
                  <a:pt x="5081" y="25381"/>
                </a:lnTo>
                <a:lnTo>
                  <a:pt x="0" y="25381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es-ES" noProof="0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C2228EE-3546-4272-9C39-150FF23CE0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81987" y="793172"/>
            <a:ext cx="9144000" cy="655621"/>
          </a:xfrm>
        </p:spPr>
        <p:txBody>
          <a:bodyPr rtlCol="0" anchor="b">
            <a:normAutofit/>
          </a:bodyPr>
          <a:lstStyle>
            <a:lvl1pPr algn="l">
              <a:defRPr sz="4000" b="1">
                <a:gradFill>
                  <a:gsLst>
                    <a:gs pos="0">
                      <a:schemeClr val="accent1"/>
                    </a:gs>
                    <a:gs pos="100000">
                      <a:schemeClr val="accent3"/>
                    </a:gs>
                  </a:gsLst>
                  <a:lin ang="0" scaled="1"/>
                </a:gradFill>
              </a:defRPr>
            </a:lvl1pPr>
          </a:lstStyle>
          <a:p>
            <a:pPr rtl="0"/>
            <a:r>
              <a:rPr lang="es-ES" noProof="0" dirty="0"/>
              <a:t>DIAPOSITIVA DIVISORIA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F2EFCC6-4D5A-4B43-A534-1A868887B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772" y="1877051"/>
            <a:ext cx="6843278" cy="496223"/>
          </a:xfrm>
        </p:spPr>
        <p:txBody>
          <a:bodyPr rtlCol="0">
            <a:normAutofit/>
          </a:bodyPr>
          <a:lstStyle>
            <a:lvl1pPr marL="0" indent="0" algn="l">
              <a:buNone/>
              <a:defRPr sz="1800" b="1" i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/>
              <a:t>Haga clic para modificar el estilo de subtítulo del patrón</a:t>
            </a:r>
            <a:endParaRPr lang="es-ES" noProof="0" dirty="0"/>
          </a:p>
        </p:txBody>
      </p:sp>
      <p:sp>
        <p:nvSpPr>
          <p:cNvPr id="24" name="Gráfico 22">
            <a:extLst>
              <a:ext uri="{FF2B5EF4-FFF2-40B4-BE49-F238E27FC236}">
                <a16:creationId xmlns:a16="http://schemas.microsoft.com/office/drawing/2014/main" id="{4EE1436E-33B5-4388-87D8-2D0633CC3CE7}"/>
              </a:ext>
            </a:extLst>
          </p:cNvPr>
          <p:cNvSpPr/>
          <p:nvPr/>
        </p:nvSpPr>
        <p:spPr>
          <a:xfrm>
            <a:off x="903223" y="1550951"/>
            <a:ext cx="3273552" cy="151200"/>
          </a:xfrm>
          <a:custGeom>
            <a:avLst/>
            <a:gdLst>
              <a:gd name="connsiteX0" fmla="*/ 2392204 w 2447925"/>
              <a:gd name="connsiteY0" fmla="*/ 114776 h 114300"/>
              <a:gd name="connsiteX1" fmla="*/ 60484 w 2447925"/>
              <a:gd name="connsiteY1" fmla="*/ 114776 h 114300"/>
              <a:gd name="connsiteX2" fmla="*/ 7144 w 2447925"/>
              <a:gd name="connsiteY2" fmla="*/ 60484 h 114300"/>
              <a:gd name="connsiteX3" fmla="*/ 7144 w 2447925"/>
              <a:gd name="connsiteY3" fmla="*/ 60484 h 114300"/>
              <a:gd name="connsiteX4" fmla="*/ 60484 w 2447925"/>
              <a:gd name="connsiteY4" fmla="*/ 7144 h 114300"/>
              <a:gd name="connsiteX5" fmla="*/ 2392204 w 2447925"/>
              <a:gd name="connsiteY5" fmla="*/ 7144 h 114300"/>
              <a:gd name="connsiteX6" fmla="*/ 2445544 w 2447925"/>
              <a:gd name="connsiteY6" fmla="*/ 60484 h 114300"/>
              <a:gd name="connsiteX7" fmla="*/ 2445544 w 2447925"/>
              <a:gd name="connsiteY7" fmla="*/ 60484 h 114300"/>
              <a:gd name="connsiteX8" fmla="*/ 2392204 w 2447925"/>
              <a:gd name="connsiteY8" fmla="*/ 114776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47925" h="114300">
                <a:moveTo>
                  <a:pt x="2392204" y="114776"/>
                </a:moveTo>
                <a:lnTo>
                  <a:pt x="60484" y="114776"/>
                </a:lnTo>
                <a:cubicBezTo>
                  <a:pt x="30956" y="114776"/>
                  <a:pt x="7144" y="90011"/>
                  <a:pt x="7144" y="60484"/>
                </a:cubicBezTo>
                <a:lnTo>
                  <a:pt x="7144" y="60484"/>
                </a:lnTo>
                <a:cubicBezTo>
                  <a:pt x="7144" y="30956"/>
                  <a:pt x="30956" y="7144"/>
                  <a:pt x="60484" y="7144"/>
                </a:cubicBezTo>
                <a:lnTo>
                  <a:pt x="2392204" y="7144"/>
                </a:lnTo>
                <a:cubicBezTo>
                  <a:pt x="2421731" y="7144"/>
                  <a:pt x="2445544" y="30956"/>
                  <a:pt x="2445544" y="60484"/>
                </a:cubicBezTo>
                <a:lnTo>
                  <a:pt x="2445544" y="60484"/>
                </a:lnTo>
                <a:cubicBezTo>
                  <a:pt x="2445544" y="90011"/>
                  <a:pt x="2421731" y="114776"/>
                  <a:pt x="2392204" y="11477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9" name="Forma libre: Forma 8">
            <a:extLst>
              <a:ext uri="{FF2B5EF4-FFF2-40B4-BE49-F238E27FC236}">
                <a16:creationId xmlns:a16="http://schemas.microsoft.com/office/drawing/2014/main" id="{A8FB11AB-3031-47CA-85DD-696856C3C62C}"/>
              </a:ext>
            </a:extLst>
          </p:cNvPr>
          <p:cNvSpPr/>
          <p:nvPr/>
        </p:nvSpPr>
        <p:spPr>
          <a:xfrm>
            <a:off x="3899957" y="4662943"/>
            <a:ext cx="8292043" cy="760738"/>
          </a:xfrm>
          <a:custGeom>
            <a:avLst/>
            <a:gdLst>
              <a:gd name="connsiteX0" fmla="*/ 6228874 w 6229350"/>
              <a:gd name="connsiteY0" fmla="*/ 7144 h 571500"/>
              <a:gd name="connsiteX1" fmla="*/ 284321 w 6229350"/>
              <a:gd name="connsiteY1" fmla="*/ 7144 h 571500"/>
              <a:gd name="connsiteX2" fmla="*/ 7144 w 6229350"/>
              <a:gd name="connsiteY2" fmla="*/ 282416 h 571500"/>
              <a:gd name="connsiteX3" fmla="*/ 7144 w 6229350"/>
              <a:gd name="connsiteY3" fmla="*/ 292894 h 571500"/>
              <a:gd name="connsiteX4" fmla="*/ 284321 w 6229350"/>
              <a:gd name="connsiteY4" fmla="*/ 568166 h 571500"/>
              <a:gd name="connsiteX5" fmla="*/ 6228874 w 6229350"/>
              <a:gd name="connsiteY5" fmla="*/ 568166 h 571500"/>
              <a:gd name="connsiteX6" fmla="*/ 6228874 w 6229350"/>
              <a:gd name="connsiteY6" fmla="*/ 7144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29350" h="571500">
                <a:moveTo>
                  <a:pt x="6228874" y="7144"/>
                </a:moveTo>
                <a:lnTo>
                  <a:pt x="284321" y="7144"/>
                </a:lnTo>
                <a:cubicBezTo>
                  <a:pt x="284321" y="7144"/>
                  <a:pt x="7144" y="7144"/>
                  <a:pt x="7144" y="282416"/>
                </a:cubicBezTo>
                <a:lnTo>
                  <a:pt x="7144" y="292894"/>
                </a:lnTo>
                <a:cubicBezTo>
                  <a:pt x="7144" y="292894"/>
                  <a:pt x="7144" y="568166"/>
                  <a:pt x="284321" y="568166"/>
                </a:cubicBezTo>
                <a:lnTo>
                  <a:pt x="6228874" y="568166"/>
                </a:lnTo>
                <a:lnTo>
                  <a:pt x="6228874" y="7144"/>
                </a:lnTo>
                <a:close/>
              </a:path>
            </a:pathLst>
          </a:custGeom>
          <a:solidFill>
            <a:schemeClr val="accent3"/>
          </a:solidFill>
          <a:ln w="254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38" name="Forma libre: Forma 37">
            <a:extLst>
              <a:ext uri="{FF2B5EF4-FFF2-40B4-BE49-F238E27FC236}">
                <a16:creationId xmlns:a16="http://schemas.microsoft.com/office/drawing/2014/main" id="{9CD6F167-FB82-4EFB-BAB9-1D0FEE07B85D}"/>
              </a:ext>
            </a:extLst>
          </p:cNvPr>
          <p:cNvSpPr/>
          <p:nvPr/>
        </p:nvSpPr>
        <p:spPr>
          <a:xfrm>
            <a:off x="3909848" y="4665641"/>
            <a:ext cx="8277071" cy="257213"/>
          </a:xfrm>
          <a:custGeom>
            <a:avLst/>
            <a:gdLst>
              <a:gd name="connsiteX0" fmla="*/ 363403 w 8277071"/>
              <a:gd name="connsiteY0" fmla="*/ 0 h 257213"/>
              <a:gd name="connsiteX1" fmla="*/ 8277071 w 8277071"/>
              <a:gd name="connsiteY1" fmla="*/ 0 h 257213"/>
              <a:gd name="connsiteX2" fmla="*/ 8277071 w 8277071"/>
              <a:gd name="connsiteY2" fmla="*/ 25380 h 257213"/>
              <a:gd name="connsiteX3" fmla="*/ 363403 w 8277071"/>
              <a:gd name="connsiteY3" fmla="*/ 25380 h 257213"/>
              <a:gd name="connsiteX4" fmla="*/ 61632 w 8277071"/>
              <a:gd name="connsiteY4" fmla="*/ 176355 h 257213"/>
              <a:gd name="connsiteX5" fmla="*/ 25441 w 8277071"/>
              <a:gd name="connsiteY5" fmla="*/ 257213 h 257213"/>
              <a:gd name="connsiteX6" fmla="*/ 0 w 8277071"/>
              <a:gd name="connsiteY6" fmla="*/ 257213 h 257213"/>
              <a:gd name="connsiteX7" fmla="*/ 29624 w 8277071"/>
              <a:gd name="connsiteY7" fmla="*/ 181325 h 257213"/>
              <a:gd name="connsiteX8" fmla="*/ 363403 w 8277071"/>
              <a:gd name="connsiteY8" fmla="*/ 0 h 257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77071" h="257213">
                <a:moveTo>
                  <a:pt x="363403" y="0"/>
                </a:moveTo>
                <a:lnTo>
                  <a:pt x="8277071" y="0"/>
                </a:lnTo>
                <a:lnTo>
                  <a:pt x="8277071" y="25380"/>
                </a:lnTo>
                <a:lnTo>
                  <a:pt x="363403" y="25380"/>
                </a:lnTo>
                <a:cubicBezTo>
                  <a:pt x="352934" y="25380"/>
                  <a:pt x="158297" y="28235"/>
                  <a:pt x="61632" y="176355"/>
                </a:cubicBezTo>
                <a:lnTo>
                  <a:pt x="25441" y="257213"/>
                </a:lnTo>
                <a:lnTo>
                  <a:pt x="0" y="257213"/>
                </a:lnTo>
                <a:lnTo>
                  <a:pt x="29624" y="181325"/>
                </a:lnTo>
                <a:cubicBezTo>
                  <a:pt x="130358" y="2915"/>
                  <a:pt x="360072" y="0"/>
                  <a:pt x="363403" y="0"/>
                </a:cubicBez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es-ES" noProof="0" dirty="0"/>
          </a:p>
        </p:txBody>
      </p:sp>
      <p:sp>
        <p:nvSpPr>
          <p:cNvPr id="36" name="Forma libre: Forma 35">
            <a:extLst>
              <a:ext uri="{FF2B5EF4-FFF2-40B4-BE49-F238E27FC236}">
                <a16:creationId xmlns:a16="http://schemas.microsoft.com/office/drawing/2014/main" id="{3DD2082D-81A7-4E2D-8136-9D48016E7FE9}"/>
              </a:ext>
            </a:extLst>
          </p:cNvPr>
          <p:cNvSpPr/>
          <p:nvPr/>
        </p:nvSpPr>
        <p:spPr>
          <a:xfrm>
            <a:off x="12186919" y="4665641"/>
            <a:ext cx="5081" cy="25380"/>
          </a:xfrm>
          <a:custGeom>
            <a:avLst/>
            <a:gdLst>
              <a:gd name="connsiteX0" fmla="*/ 0 w 5081"/>
              <a:gd name="connsiteY0" fmla="*/ 0 h 25380"/>
              <a:gd name="connsiteX1" fmla="*/ 5081 w 5081"/>
              <a:gd name="connsiteY1" fmla="*/ 0 h 25380"/>
              <a:gd name="connsiteX2" fmla="*/ 5081 w 5081"/>
              <a:gd name="connsiteY2" fmla="*/ 25380 h 25380"/>
              <a:gd name="connsiteX3" fmla="*/ 0 w 5081"/>
              <a:gd name="connsiteY3" fmla="*/ 25380 h 25380"/>
              <a:gd name="connsiteX4" fmla="*/ 0 w 5081"/>
              <a:gd name="connsiteY4" fmla="*/ 0 h 2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1" h="25380">
                <a:moveTo>
                  <a:pt x="0" y="0"/>
                </a:moveTo>
                <a:lnTo>
                  <a:pt x="5081" y="0"/>
                </a:lnTo>
                <a:lnTo>
                  <a:pt x="5081" y="25380"/>
                </a:lnTo>
                <a:lnTo>
                  <a:pt x="0" y="2538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es-ES" noProof="0" dirty="0"/>
          </a:p>
        </p:txBody>
      </p:sp>
      <p:sp>
        <p:nvSpPr>
          <p:cNvPr id="30" name="Forma libre: Forma 29">
            <a:extLst>
              <a:ext uri="{FF2B5EF4-FFF2-40B4-BE49-F238E27FC236}">
                <a16:creationId xmlns:a16="http://schemas.microsoft.com/office/drawing/2014/main" id="{ECF16C35-4A81-4062-808C-7697AF0FD6F5}"/>
              </a:ext>
            </a:extLst>
          </p:cNvPr>
          <p:cNvSpPr/>
          <p:nvPr/>
        </p:nvSpPr>
        <p:spPr>
          <a:xfrm>
            <a:off x="3905233" y="4922854"/>
            <a:ext cx="8286767" cy="513089"/>
          </a:xfrm>
          <a:custGeom>
            <a:avLst/>
            <a:gdLst>
              <a:gd name="connsiteX0" fmla="*/ 4615 w 8286767"/>
              <a:gd name="connsiteY0" fmla="*/ 0 h 513089"/>
              <a:gd name="connsiteX1" fmla="*/ 30056 w 8286767"/>
              <a:gd name="connsiteY1" fmla="*/ 0 h 513089"/>
              <a:gd name="connsiteX2" fmla="*/ 27385 w 8286767"/>
              <a:gd name="connsiteY2" fmla="*/ 5967 h 513089"/>
              <a:gd name="connsiteX3" fmla="*/ 12690 w 8286767"/>
              <a:gd name="connsiteY3" fmla="*/ 120958 h 513089"/>
              <a:gd name="connsiteX4" fmla="*/ 12690 w 8286767"/>
              <a:gd name="connsiteY4" fmla="*/ 134918 h 513089"/>
              <a:gd name="connsiteX5" fmla="*/ 368018 w 8286767"/>
              <a:gd name="connsiteY5" fmla="*/ 488977 h 513089"/>
              <a:gd name="connsiteX6" fmla="*/ 8286767 w 8286767"/>
              <a:gd name="connsiteY6" fmla="*/ 488977 h 513089"/>
              <a:gd name="connsiteX7" fmla="*/ 8286767 w 8286767"/>
              <a:gd name="connsiteY7" fmla="*/ 513089 h 513089"/>
              <a:gd name="connsiteX8" fmla="*/ 368018 w 8286767"/>
              <a:gd name="connsiteY8" fmla="*/ 513089 h 513089"/>
              <a:gd name="connsiteX9" fmla="*/ 0 w 8286767"/>
              <a:gd name="connsiteY9" fmla="*/ 225019 h 513089"/>
              <a:gd name="connsiteX10" fmla="*/ 0 w 8286767"/>
              <a:gd name="connsiteY10" fmla="*/ 11822 h 513089"/>
              <a:gd name="connsiteX11" fmla="*/ 4615 w 8286767"/>
              <a:gd name="connsiteY11" fmla="*/ 0 h 513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286767" h="513089">
                <a:moveTo>
                  <a:pt x="4615" y="0"/>
                </a:moveTo>
                <a:lnTo>
                  <a:pt x="30056" y="0"/>
                </a:lnTo>
                <a:lnTo>
                  <a:pt x="27385" y="5967"/>
                </a:lnTo>
                <a:cubicBezTo>
                  <a:pt x="18024" y="39383"/>
                  <a:pt x="12690" y="77494"/>
                  <a:pt x="12690" y="120958"/>
                </a:cubicBezTo>
                <a:lnTo>
                  <a:pt x="12690" y="134918"/>
                </a:lnTo>
                <a:cubicBezTo>
                  <a:pt x="12690" y="150146"/>
                  <a:pt x="17766" y="488977"/>
                  <a:pt x="368018" y="488977"/>
                </a:cubicBezTo>
                <a:lnTo>
                  <a:pt x="8286767" y="488977"/>
                </a:lnTo>
                <a:lnTo>
                  <a:pt x="8286767" y="513089"/>
                </a:lnTo>
                <a:lnTo>
                  <a:pt x="368018" y="513089"/>
                </a:lnTo>
                <a:cubicBezTo>
                  <a:pt x="110405" y="513089"/>
                  <a:pt x="26649" y="336694"/>
                  <a:pt x="0" y="225019"/>
                </a:cubicBezTo>
                <a:lnTo>
                  <a:pt x="0" y="11822"/>
                </a:lnTo>
                <a:lnTo>
                  <a:pt x="4615" y="0"/>
                </a:ln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es-ES" noProof="0" dirty="0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7EF9C60-0FED-4965-A9BC-CE69886A3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s-ES" noProof="0" dirty="0"/>
              <a:t>DD.MM.20XX</a:t>
            </a:r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39F2410-4015-48DB-BB4D-B5944D8C1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11" name="Marcador de número de diapositiva 10">
            <a:extLst>
              <a:ext uri="{FF2B5EF4-FFF2-40B4-BE49-F238E27FC236}">
                <a16:creationId xmlns:a16="http://schemas.microsoft.com/office/drawing/2014/main" id="{C44F5F26-1B35-405A-AD75-5DFF48CF6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4934448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Elipse 47">
            <a:extLst>
              <a:ext uri="{FF2B5EF4-FFF2-40B4-BE49-F238E27FC236}">
                <a16:creationId xmlns:a16="http://schemas.microsoft.com/office/drawing/2014/main" id="{2F290D8B-987A-4555-890C-F3CD026BF7B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49" name="Gráfico 12">
            <a:extLst>
              <a:ext uri="{FF2B5EF4-FFF2-40B4-BE49-F238E27FC236}">
                <a16:creationId xmlns:a16="http://schemas.microsoft.com/office/drawing/2014/main" id="{6139C5E6-5A04-4458-8EF9-628BFBA73A92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17" name="Marcador de fecha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24400" y="5816818"/>
            <a:ext cx="2743200" cy="365125"/>
          </a:xfrm>
        </p:spPr>
        <p:txBody>
          <a:bodyPr rtlCol="0"/>
          <a:lstStyle>
            <a:lvl1pPr rtl="0">
              <a:defRPr/>
            </a:lvl1pPr>
          </a:lstStyle>
          <a:p>
            <a:r>
              <a:rPr lang="es-ES" dirty="0"/>
              <a:t>DD.MM.20XX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noProof="0" smtClean="0"/>
              <a:t>‹Nº›</a:t>
            </a:fld>
            <a:endParaRPr lang="es-ES" noProof="0" dirty="0"/>
          </a:p>
        </p:txBody>
      </p:sp>
      <p:grpSp>
        <p:nvGrpSpPr>
          <p:cNvPr id="41" name="Gráfico 39">
            <a:extLst>
              <a:ext uri="{FF2B5EF4-FFF2-40B4-BE49-F238E27FC236}">
                <a16:creationId xmlns:a16="http://schemas.microsoft.com/office/drawing/2014/main" id="{1D75FFD8-3F66-48B3-BB01-D4B8A9496851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orma libre: Forma 41">
              <a:extLst>
                <a:ext uri="{FF2B5EF4-FFF2-40B4-BE49-F238E27FC236}">
                  <a16:creationId xmlns:a16="http://schemas.microsoft.com/office/drawing/2014/main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3" name="Forma libre: Forma 42">
              <a:extLst>
                <a:ext uri="{FF2B5EF4-FFF2-40B4-BE49-F238E27FC236}">
                  <a16:creationId xmlns:a16="http://schemas.microsoft.com/office/drawing/2014/main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4" name="Forma libre: Forma 43">
              <a:extLst>
                <a:ext uri="{FF2B5EF4-FFF2-40B4-BE49-F238E27FC236}">
                  <a16:creationId xmlns:a16="http://schemas.microsoft.com/office/drawing/2014/main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5" name="Forma libre: Forma 44">
              <a:extLst>
                <a:ext uri="{FF2B5EF4-FFF2-40B4-BE49-F238E27FC236}">
                  <a16:creationId xmlns:a16="http://schemas.microsoft.com/office/drawing/2014/main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6" name="Forma libre: Forma 45">
              <a:extLst>
                <a:ext uri="{FF2B5EF4-FFF2-40B4-BE49-F238E27FC236}">
                  <a16:creationId xmlns:a16="http://schemas.microsoft.com/office/drawing/2014/main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7" name="Forma libre: Forma 46">
              <a:extLst>
                <a:ext uri="{FF2B5EF4-FFF2-40B4-BE49-F238E27FC236}">
                  <a16:creationId xmlns:a16="http://schemas.microsoft.com/office/drawing/2014/main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</p:grpSp>
      <p:sp>
        <p:nvSpPr>
          <p:cNvPr id="18" name="Marcador de contenido 2">
            <a:extLst>
              <a:ext uri="{FF2B5EF4-FFF2-40B4-BE49-F238E27FC236}">
                <a16:creationId xmlns:a16="http://schemas.microsoft.com/office/drawing/2014/main" id="{D7B996D2-06BA-413A-BDEE-428A188D3A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 rtlCol="0"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id="{5E5109FC-8CB6-4120-99CF-163DDAB90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050518" cy="945498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20" name="Gráfico 19">
            <a:extLst>
              <a:ext uri="{FF2B5EF4-FFF2-40B4-BE49-F238E27FC236}">
                <a16:creationId xmlns:a16="http://schemas.microsoft.com/office/drawing/2014/main" id="{9462DA56-F882-470A-8F8C-A55B25FD8A7A}"/>
              </a:ext>
            </a:extLst>
          </p:cNvPr>
          <p:cNvSpPr/>
          <p:nvPr userDrawn="1"/>
        </p:nvSpPr>
        <p:spPr>
          <a:xfrm>
            <a:off x="838200" y="1492524"/>
            <a:ext cx="6153912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8580124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Elipse 47">
            <a:extLst>
              <a:ext uri="{FF2B5EF4-FFF2-40B4-BE49-F238E27FC236}">
                <a16:creationId xmlns:a16="http://schemas.microsoft.com/office/drawing/2014/main" id="{2F290D8B-987A-4555-890C-F3CD026BF7B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49" name="Gráfico 12">
            <a:extLst>
              <a:ext uri="{FF2B5EF4-FFF2-40B4-BE49-F238E27FC236}">
                <a16:creationId xmlns:a16="http://schemas.microsoft.com/office/drawing/2014/main" id="{6139C5E6-5A04-4458-8EF9-628BFBA73A92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rtl="0">
              <a:defRPr/>
            </a:lvl1pPr>
          </a:lstStyle>
          <a:p>
            <a:r>
              <a:rPr lang="es-ES" dirty="0"/>
              <a:t>DD.MM.20XX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noProof="0" smtClean="0"/>
              <a:t>‹Nº›</a:t>
            </a:fld>
            <a:endParaRPr lang="es-ES" noProof="0" dirty="0"/>
          </a:p>
        </p:txBody>
      </p:sp>
      <p:grpSp>
        <p:nvGrpSpPr>
          <p:cNvPr id="41" name="Gráfico 39">
            <a:extLst>
              <a:ext uri="{FF2B5EF4-FFF2-40B4-BE49-F238E27FC236}">
                <a16:creationId xmlns:a16="http://schemas.microsoft.com/office/drawing/2014/main" id="{1D75FFD8-3F66-48B3-BB01-D4B8A9496851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orma libre: Forma 41">
              <a:extLst>
                <a:ext uri="{FF2B5EF4-FFF2-40B4-BE49-F238E27FC236}">
                  <a16:creationId xmlns:a16="http://schemas.microsoft.com/office/drawing/2014/main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3" name="Forma libre: Forma 42">
              <a:extLst>
                <a:ext uri="{FF2B5EF4-FFF2-40B4-BE49-F238E27FC236}">
                  <a16:creationId xmlns:a16="http://schemas.microsoft.com/office/drawing/2014/main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4" name="Forma libre: Forma 43">
              <a:extLst>
                <a:ext uri="{FF2B5EF4-FFF2-40B4-BE49-F238E27FC236}">
                  <a16:creationId xmlns:a16="http://schemas.microsoft.com/office/drawing/2014/main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5" name="Forma libre: Forma 44">
              <a:extLst>
                <a:ext uri="{FF2B5EF4-FFF2-40B4-BE49-F238E27FC236}">
                  <a16:creationId xmlns:a16="http://schemas.microsoft.com/office/drawing/2014/main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6" name="Forma libre: Forma 45">
              <a:extLst>
                <a:ext uri="{FF2B5EF4-FFF2-40B4-BE49-F238E27FC236}">
                  <a16:creationId xmlns:a16="http://schemas.microsoft.com/office/drawing/2014/main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7" name="Forma libre: Forma 46">
              <a:extLst>
                <a:ext uri="{FF2B5EF4-FFF2-40B4-BE49-F238E27FC236}">
                  <a16:creationId xmlns:a16="http://schemas.microsoft.com/office/drawing/2014/main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</p:grpSp>
      <p:sp>
        <p:nvSpPr>
          <p:cNvPr id="7" name="Título 6">
            <a:extLst>
              <a:ext uri="{FF2B5EF4-FFF2-40B4-BE49-F238E27FC236}">
                <a16:creationId xmlns:a16="http://schemas.microsoft.com/office/drawing/2014/main" id="{5E5109FC-8CB6-4120-99CF-163DDAB90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050518" cy="945498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20" name="Gráfico 19">
            <a:extLst>
              <a:ext uri="{FF2B5EF4-FFF2-40B4-BE49-F238E27FC236}">
                <a16:creationId xmlns:a16="http://schemas.microsoft.com/office/drawing/2014/main" id="{9462DA56-F882-470A-8F8C-A55B25FD8A7A}"/>
              </a:ext>
            </a:extLst>
          </p:cNvPr>
          <p:cNvSpPr/>
          <p:nvPr userDrawn="1"/>
        </p:nvSpPr>
        <p:spPr>
          <a:xfrm>
            <a:off x="838200" y="1492524"/>
            <a:ext cx="6153912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17" name="Marcador de texto 2">
            <a:extLst>
              <a:ext uri="{FF2B5EF4-FFF2-40B4-BE49-F238E27FC236}">
                <a16:creationId xmlns:a16="http://schemas.microsoft.com/office/drawing/2014/main" id="{24B91177-A100-491C-B5EF-BC77E2E33F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5624"/>
            <a:ext cx="5157787" cy="421084"/>
          </a:xfrm>
        </p:spPr>
        <p:txBody>
          <a:bodyPr rtlCol="0"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19" name="Marcador de posición de contenido 3">
            <a:extLst>
              <a:ext uri="{FF2B5EF4-FFF2-40B4-BE49-F238E27FC236}">
                <a16:creationId xmlns:a16="http://schemas.microsoft.com/office/drawing/2014/main" id="{B6758D2F-C9AC-4514-B48E-2863E8DDE0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323458"/>
            <a:ext cx="5157787" cy="3387547"/>
          </a:xfrm>
        </p:spPr>
        <p:txBody>
          <a:bodyPr rtlCol="0"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21" name="Marcador de posición de texto 4">
            <a:extLst>
              <a:ext uri="{FF2B5EF4-FFF2-40B4-BE49-F238E27FC236}">
                <a16:creationId xmlns:a16="http://schemas.microsoft.com/office/drawing/2014/main" id="{633C3A9F-17E4-45DF-8DB7-7A55846AAA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8800"/>
            <a:ext cx="5183188" cy="417908"/>
          </a:xfrm>
        </p:spPr>
        <p:txBody>
          <a:bodyPr rtlCol="0"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22" name="Marcador de posición de contenido 5">
            <a:extLst>
              <a:ext uri="{FF2B5EF4-FFF2-40B4-BE49-F238E27FC236}">
                <a16:creationId xmlns:a16="http://schemas.microsoft.com/office/drawing/2014/main" id="{C19AB308-7C32-46C9-B8DB-AA96B7ED0D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323458"/>
            <a:ext cx="5183188" cy="3387547"/>
          </a:xfrm>
        </p:spPr>
        <p:txBody>
          <a:bodyPr rtlCol="0"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6133846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Elipse 47">
            <a:extLst>
              <a:ext uri="{FF2B5EF4-FFF2-40B4-BE49-F238E27FC236}">
                <a16:creationId xmlns:a16="http://schemas.microsoft.com/office/drawing/2014/main" id="{2F290D8B-987A-4555-890C-F3CD026BF7B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49" name="Gráfico 12">
            <a:extLst>
              <a:ext uri="{FF2B5EF4-FFF2-40B4-BE49-F238E27FC236}">
                <a16:creationId xmlns:a16="http://schemas.microsoft.com/office/drawing/2014/main" id="{6139C5E6-5A04-4458-8EF9-628BFBA73A92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rtl="0">
              <a:defRPr/>
            </a:lvl1pPr>
          </a:lstStyle>
          <a:p>
            <a:r>
              <a:rPr lang="es-ES" noProof="0" dirty="0"/>
              <a:t>DD.MM.20XX</a:t>
            </a:r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noProof="0" smtClean="0"/>
              <a:t>‹Nº›</a:t>
            </a:fld>
            <a:endParaRPr lang="es-ES" noProof="0" dirty="0"/>
          </a:p>
        </p:txBody>
      </p:sp>
      <p:grpSp>
        <p:nvGrpSpPr>
          <p:cNvPr id="41" name="Gráfico 39">
            <a:extLst>
              <a:ext uri="{FF2B5EF4-FFF2-40B4-BE49-F238E27FC236}">
                <a16:creationId xmlns:a16="http://schemas.microsoft.com/office/drawing/2014/main" id="{1D75FFD8-3F66-48B3-BB01-D4B8A9496851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orma libre: Forma 41">
              <a:extLst>
                <a:ext uri="{FF2B5EF4-FFF2-40B4-BE49-F238E27FC236}">
                  <a16:creationId xmlns:a16="http://schemas.microsoft.com/office/drawing/2014/main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3" name="Forma libre: Forma 42">
              <a:extLst>
                <a:ext uri="{FF2B5EF4-FFF2-40B4-BE49-F238E27FC236}">
                  <a16:creationId xmlns:a16="http://schemas.microsoft.com/office/drawing/2014/main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4" name="Forma libre: Forma 43">
              <a:extLst>
                <a:ext uri="{FF2B5EF4-FFF2-40B4-BE49-F238E27FC236}">
                  <a16:creationId xmlns:a16="http://schemas.microsoft.com/office/drawing/2014/main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5" name="Forma libre: Forma 44">
              <a:extLst>
                <a:ext uri="{FF2B5EF4-FFF2-40B4-BE49-F238E27FC236}">
                  <a16:creationId xmlns:a16="http://schemas.microsoft.com/office/drawing/2014/main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6" name="Forma libre: Forma 45">
              <a:extLst>
                <a:ext uri="{FF2B5EF4-FFF2-40B4-BE49-F238E27FC236}">
                  <a16:creationId xmlns:a16="http://schemas.microsoft.com/office/drawing/2014/main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7" name="Forma libre: Forma 46">
              <a:extLst>
                <a:ext uri="{FF2B5EF4-FFF2-40B4-BE49-F238E27FC236}">
                  <a16:creationId xmlns:a16="http://schemas.microsoft.com/office/drawing/2014/main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</p:grpSp>
      <p:sp>
        <p:nvSpPr>
          <p:cNvPr id="7" name="Título 6">
            <a:extLst>
              <a:ext uri="{FF2B5EF4-FFF2-40B4-BE49-F238E27FC236}">
                <a16:creationId xmlns:a16="http://schemas.microsoft.com/office/drawing/2014/main" id="{5E5109FC-8CB6-4120-99CF-163DDAB90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050518" cy="945498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20" name="Gráfico 19">
            <a:extLst>
              <a:ext uri="{FF2B5EF4-FFF2-40B4-BE49-F238E27FC236}">
                <a16:creationId xmlns:a16="http://schemas.microsoft.com/office/drawing/2014/main" id="{9462DA56-F882-470A-8F8C-A55B25FD8A7A}"/>
              </a:ext>
            </a:extLst>
          </p:cNvPr>
          <p:cNvSpPr/>
          <p:nvPr userDrawn="1"/>
        </p:nvSpPr>
        <p:spPr>
          <a:xfrm>
            <a:off x="838200" y="1492524"/>
            <a:ext cx="6153912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23" name="Marcador de contenido 2">
            <a:extLst>
              <a:ext uri="{FF2B5EF4-FFF2-40B4-BE49-F238E27FC236}">
                <a16:creationId xmlns:a16="http://schemas.microsoft.com/office/drawing/2014/main" id="{CD5AE8A8-E027-4529-A5B7-4D355C71E6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885380"/>
          </a:xfrm>
        </p:spPr>
        <p:txBody>
          <a:bodyPr rtlCol="0"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24" name="Marcador de contenido 3">
            <a:extLst>
              <a:ext uri="{FF2B5EF4-FFF2-40B4-BE49-F238E27FC236}">
                <a16:creationId xmlns:a16="http://schemas.microsoft.com/office/drawing/2014/main" id="{FB3E4803-F2CA-4138-9997-6108BFDFE7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8110" y="1825624"/>
            <a:ext cx="5181600" cy="3929249"/>
          </a:xfrm>
        </p:spPr>
        <p:txBody>
          <a:bodyPr rtlCol="0"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1988679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lipse 34">
            <a:extLst>
              <a:ext uri="{FF2B5EF4-FFF2-40B4-BE49-F238E27FC236}">
                <a16:creationId xmlns:a16="http://schemas.microsoft.com/office/drawing/2014/main" id="{7BC6DBB9-1B34-4374-A887-DC30F9E2F62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36" name="Gráfico 12">
            <a:extLst>
              <a:ext uri="{FF2B5EF4-FFF2-40B4-BE49-F238E27FC236}">
                <a16:creationId xmlns:a16="http://schemas.microsoft.com/office/drawing/2014/main" id="{00DE0AE3-F44D-4F2C-B7A3-C253AA498DEF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6F89F8-3E24-406D-9C49-00E6E47E4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rtl="0">
              <a:defRPr/>
            </a:lvl1pPr>
          </a:lstStyle>
          <a:p>
            <a:r>
              <a:rPr lang="es-ES" noProof="0" dirty="0"/>
              <a:t>DD.MM.20XX</a:t>
            </a:r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92DBDA-ED00-4248-AC6D-0CE0B821B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3908793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2B5F97-2F18-4EF2-9CBC-AAAB9FF4C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38" name="Forma libre: Forma 37">
            <a:extLst>
              <a:ext uri="{FF2B5EF4-FFF2-40B4-BE49-F238E27FC236}">
                <a16:creationId xmlns:a16="http://schemas.microsoft.com/office/drawing/2014/main" id="{C6C05708-08C7-4EF1-B0D8-6A01C1B1AD85}"/>
              </a:ext>
            </a:extLst>
          </p:cNvPr>
          <p:cNvSpPr/>
          <p:nvPr userDrawn="1"/>
        </p:nvSpPr>
        <p:spPr>
          <a:xfrm>
            <a:off x="10413777" y="4433244"/>
            <a:ext cx="1782599" cy="30316"/>
          </a:xfrm>
          <a:custGeom>
            <a:avLst/>
            <a:gdLst>
              <a:gd name="connsiteX0" fmla="*/ 0 w 1782599"/>
              <a:gd name="connsiteY0" fmla="*/ 0 h 30316"/>
              <a:gd name="connsiteX1" fmla="*/ 1782599 w 1782599"/>
              <a:gd name="connsiteY1" fmla="*/ 0 h 30316"/>
              <a:gd name="connsiteX2" fmla="*/ 1782599 w 1782599"/>
              <a:gd name="connsiteY2" fmla="*/ 30316 h 30316"/>
              <a:gd name="connsiteX3" fmla="*/ 2488 w 1782599"/>
              <a:gd name="connsiteY3" fmla="*/ 30316 h 30316"/>
              <a:gd name="connsiteX4" fmla="*/ 643 w 1782599"/>
              <a:gd name="connsiteY4" fmla="*/ 16129 h 30316"/>
              <a:gd name="connsiteX5" fmla="*/ 0 w 1782599"/>
              <a:gd name="connsiteY5" fmla="*/ 3788 h 30316"/>
              <a:gd name="connsiteX6" fmla="*/ 0 w 1782599"/>
              <a:gd name="connsiteY6" fmla="*/ 0 h 30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82599" h="30316">
                <a:moveTo>
                  <a:pt x="0" y="0"/>
                </a:moveTo>
                <a:lnTo>
                  <a:pt x="1782599" y="0"/>
                </a:lnTo>
                <a:lnTo>
                  <a:pt x="1782599" y="30316"/>
                </a:lnTo>
                <a:lnTo>
                  <a:pt x="2488" y="30316"/>
                </a:lnTo>
                <a:lnTo>
                  <a:pt x="643" y="16129"/>
                </a:lnTo>
                <a:cubicBezTo>
                  <a:pt x="40" y="8565"/>
                  <a:pt x="0" y="4104"/>
                  <a:pt x="0" y="3788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es-ES" noProof="0" dirty="0"/>
          </a:p>
        </p:txBody>
      </p:sp>
      <p:sp>
        <p:nvSpPr>
          <p:cNvPr id="3" name="Gráfico 33">
            <a:extLst>
              <a:ext uri="{FF2B5EF4-FFF2-40B4-BE49-F238E27FC236}">
                <a16:creationId xmlns:a16="http://schemas.microsoft.com/office/drawing/2014/main" id="{38956B41-4EE0-4C7C-8436-027F5DE8B1BC}"/>
              </a:ext>
            </a:extLst>
          </p:cNvPr>
          <p:cNvSpPr/>
          <p:nvPr userDrawn="1"/>
        </p:nvSpPr>
        <p:spPr>
          <a:xfrm>
            <a:off x="887582" y="2045662"/>
            <a:ext cx="3785313" cy="165305"/>
          </a:xfrm>
          <a:custGeom>
            <a:avLst/>
            <a:gdLst>
              <a:gd name="connsiteX0" fmla="*/ 3700149 w 3785313"/>
              <a:gd name="connsiteY0" fmla="*/ 162194 h 165304"/>
              <a:gd name="connsiteX1" fmla="*/ 92020 w 3785313"/>
              <a:gd name="connsiteY1" fmla="*/ 162194 h 165304"/>
              <a:gd name="connsiteX2" fmla="*/ 14166 w 3785313"/>
              <a:gd name="connsiteY2" fmla="*/ 87171 h 165304"/>
              <a:gd name="connsiteX3" fmla="*/ 14166 w 3785313"/>
              <a:gd name="connsiteY3" fmla="*/ 87171 h 165304"/>
              <a:gd name="connsiteX4" fmla="*/ 92020 w 3785313"/>
              <a:gd name="connsiteY4" fmla="*/ 13420 h 165304"/>
              <a:gd name="connsiteX5" fmla="*/ 3698806 w 3785313"/>
              <a:gd name="connsiteY5" fmla="*/ 13420 h 165304"/>
              <a:gd name="connsiteX6" fmla="*/ 3776660 w 3785313"/>
              <a:gd name="connsiteY6" fmla="*/ 87171 h 165304"/>
              <a:gd name="connsiteX7" fmla="*/ 3776660 w 3785313"/>
              <a:gd name="connsiteY7" fmla="*/ 87171 h 165304"/>
              <a:gd name="connsiteX8" fmla="*/ 3700149 w 3785313"/>
              <a:gd name="connsiteY8" fmla="*/ 162194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5313" h="165304">
                <a:moveTo>
                  <a:pt x="3700149" y="162194"/>
                </a:moveTo>
                <a:lnTo>
                  <a:pt x="92020" y="162194"/>
                </a:lnTo>
                <a:cubicBezTo>
                  <a:pt x="49066" y="162194"/>
                  <a:pt x="14166" y="127861"/>
                  <a:pt x="14166" y="87171"/>
                </a:cubicBezTo>
                <a:lnTo>
                  <a:pt x="14166" y="87171"/>
                </a:lnTo>
                <a:cubicBezTo>
                  <a:pt x="14166" y="46481"/>
                  <a:pt x="49066" y="13420"/>
                  <a:pt x="92020" y="13420"/>
                </a:cubicBezTo>
                <a:lnTo>
                  <a:pt x="3698806" y="13420"/>
                </a:lnTo>
                <a:cubicBezTo>
                  <a:pt x="3741760" y="13420"/>
                  <a:pt x="3776660" y="46481"/>
                  <a:pt x="3776660" y="87171"/>
                </a:cubicBezTo>
                <a:lnTo>
                  <a:pt x="3776660" y="87171"/>
                </a:lnTo>
                <a:cubicBezTo>
                  <a:pt x="3778002" y="127861"/>
                  <a:pt x="3743102" y="162194"/>
                  <a:pt x="3700149" y="162194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34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33" name="Forma libre: Forma 32">
            <a:extLst>
              <a:ext uri="{FF2B5EF4-FFF2-40B4-BE49-F238E27FC236}">
                <a16:creationId xmlns:a16="http://schemas.microsoft.com/office/drawing/2014/main" id="{E08687FC-7322-4F20-9769-1ECF4296A96E}"/>
              </a:ext>
            </a:extLst>
          </p:cNvPr>
          <p:cNvSpPr/>
          <p:nvPr userDrawn="1"/>
        </p:nvSpPr>
        <p:spPr>
          <a:xfrm>
            <a:off x="10416941" y="4161024"/>
            <a:ext cx="1785131" cy="543175"/>
          </a:xfrm>
          <a:custGeom>
            <a:avLst/>
            <a:gdLst>
              <a:gd name="connsiteX0" fmla="*/ 1338739 w 1343025"/>
              <a:gd name="connsiteY0" fmla="*/ 7144 h 409575"/>
              <a:gd name="connsiteX1" fmla="*/ 205264 w 1343025"/>
              <a:gd name="connsiteY1" fmla="*/ 7144 h 409575"/>
              <a:gd name="connsiteX2" fmla="*/ 7144 w 1343025"/>
              <a:gd name="connsiteY2" fmla="*/ 201454 h 409575"/>
              <a:gd name="connsiteX3" fmla="*/ 7144 w 1343025"/>
              <a:gd name="connsiteY3" fmla="*/ 209074 h 409575"/>
              <a:gd name="connsiteX4" fmla="*/ 205264 w 1343025"/>
              <a:gd name="connsiteY4" fmla="*/ 403384 h 409575"/>
              <a:gd name="connsiteX5" fmla="*/ 1338739 w 1343025"/>
              <a:gd name="connsiteY5" fmla="*/ 403384 h 409575"/>
              <a:gd name="connsiteX6" fmla="*/ 1338739 w 1343025"/>
              <a:gd name="connsiteY6" fmla="*/ 7144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43025" h="409575">
                <a:moveTo>
                  <a:pt x="1338739" y="7144"/>
                </a:moveTo>
                <a:lnTo>
                  <a:pt x="205264" y="7144"/>
                </a:lnTo>
                <a:cubicBezTo>
                  <a:pt x="205264" y="7144"/>
                  <a:pt x="7144" y="7144"/>
                  <a:pt x="7144" y="201454"/>
                </a:cubicBezTo>
                <a:lnTo>
                  <a:pt x="7144" y="209074"/>
                </a:lnTo>
                <a:cubicBezTo>
                  <a:pt x="7144" y="209074"/>
                  <a:pt x="7144" y="403384"/>
                  <a:pt x="205264" y="403384"/>
                </a:cubicBezTo>
                <a:lnTo>
                  <a:pt x="1338739" y="403384"/>
                </a:lnTo>
                <a:lnTo>
                  <a:pt x="1338739" y="7144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41" name="Forma libre: Forma 40">
            <a:extLst>
              <a:ext uri="{FF2B5EF4-FFF2-40B4-BE49-F238E27FC236}">
                <a16:creationId xmlns:a16="http://schemas.microsoft.com/office/drawing/2014/main" id="{0FCCDE26-7222-4C1B-884A-0FAE84FA57DB}"/>
              </a:ext>
            </a:extLst>
          </p:cNvPr>
          <p:cNvSpPr/>
          <p:nvPr userDrawn="1"/>
        </p:nvSpPr>
        <p:spPr>
          <a:xfrm>
            <a:off x="8607090" y="4437664"/>
            <a:ext cx="3595584" cy="922135"/>
          </a:xfrm>
          <a:custGeom>
            <a:avLst/>
            <a:gdLst>
              <a:gd name="connsiteX0" fmla="*/ 2697957 w 2705100"/>
              <a:gd name="connsiteY0" fmla="*/ 7144 h 695325"/>
              <a:gd name="connsiteX1" fmla="*/ 345281 w 2705100"/>
              <a:gd name="connsiteY1" fmla="*/ 7144 h 695325"/>
              <a:gd name="connsiteX2" fmla="*/ 7144 w 2705100"/>
              <a:gd name="connsiteY2" fmla="*/ 344329 h 695325"/>
              <a:gd name="connsiteX3" fmla="*/ 7144 w 2705100"/>
              <a:gd name="connsiteY3" fmla="*/ 356711 h 695325"/>
              <a:gd name="connsiteX4" fmla="*/ 345281 w 2705100"/>
              <a:gd name="connsiteY4" fmla="*/ 693896 h 695325"/>
              <a:gd name="connsiteX5" fmla="*/ 2697957 w 2705100"/>
              <a:gd name="connsiteY5" fmla="*/ 693896 h 695325"/>
              <a:gd name="connsiteX6" fmla="*/ 2697957 w 2705100"/>
              <a:gd name="connsiteY6" fmla="*/ 7144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05100" h="695325">
                <a:moveTo>
                  <a:pt x="2697957" y="7144"/>
                </a:moveTo>
                <a:lnTo>
                  <a:pt x="345281" y="7144"/>
                </a:lnTo>
                <a:cubicBezTo>
                  <a:pt x="345281" y="7144"/>
                  <a:pt x="7144" y="7144"/>
                  <a:pt x="7144" y="344329"/>
                </a:cubicBezTo>
                <a:lnTo>
                  <a:pt x="7144" y="356711"/>
                </a:lnTo>
                <a:cubicBezTo>
                  <a:pt x="7144" y="356711"/>
                  <a:pt x="7144" y="693896"/>
                  <a:pt x="345281" y="693896"/>
                </a:cubicBezTo>
                <a:lnTo>
                  <a:pt x="2697957" y="693896"/>
                </a:lnTo>
                <a:lnTo>
                  <a:pt x="2697957" y="7144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19" name="Título 1">
            <a:extLst>
              <a:ext uri="{FF2B5EF4-FFF2-40B4-BE49-F238E27FC236}">
                <a16:creationId xmlns:a16="http://schemas.microsoft.com/office/drawing/2014/main" id="{2AC78A4D-01A3-43A6-BE82-E64E2BF16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442729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20" name="Marcador de texto 3">
            <a:extLst>
              <a:ext uri="{FF2B5EF4-FFF2-40B4-BE49-F238E27FC236}">
                <a16:creationId xmlns:a16="http://schemas.microsoft.com/office/drawing/2014/main" id="{E6544955-4597-4E52-9C7E-8AEB5D2A4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56700"/>
            <a:ext cx="3932237" cy="3512287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14" name="Marcador de posición de contenido 2">
            <a:extLst>
              <a:ext uri="{FF2B5EF4-FFF2-40B4-BE49-F238E27FC236}">
                <a16:creationId xmlns:a16="http://schemas.microsoft.com/office/drawing/2014/main" id="{A28A6791-A2CB-40CE-AEF5-A729106DA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653212" cy="540385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484759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Elipse 47">
            <a:extLst>
              <a:ext uri="{FF2B5EF4-FFF2-40B4-BE49-F238E27FC236}">
                <a16:creationId xmlns:a16="http://schemas.microsoft.com/office/drawing/2014/main" id="{2F290D8B-987A-4555-890C-F3CD026BF7B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49" name="Gráfico 12">
            <a:extLst>
              <a:ext uri="{FF2B5EF4-FFF2-40B4-BE49-F238E27FC236}">
                <a16:creationId xmlns:a16="http://schemas.microsoft.com/office/drawing/2014/main" id="{6139C5E6-5A04-4458-8EF9-628BFBA73A92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rtl="0">
              <a:defRPr/>
            </a:lvl1pPr>
          </a:lstStyle>
          <a:p>
            <a:r>
              <a:rPr lang="es-ES" noProof="0" dirty="0"/>
              <a:t>DD.MM.20XX</a:t>
            </a:r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noProof="0" smtClean="0"/>
              <a:t>‹Nº›</a:t>
            </a:fld>
            <a:endParaRPr lang="es-ES" noProof="0" dirty="0"/>
          </a:p>
        </p:txBody>
      </p:sp>
      <p:grpSp>
        <p:nvGrpSpPr>
          <p:cNvPr id="41" name="Gráfico 39">
            <a:extLst>
              <a:ext uri="{FF2B5EF4-FFF2-40B4-BE49-F238E27FC236}">
                <a16:creationId xmlns:a16="http://schemas.microsoft.com/office/drawing/2014/main" id="{1D75FFD8-3F66-48B3-BB01-D4B8A9496851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orma libre: Forma 41">
              <a:extLst>
                <a:ext uri="{FF2B5EF4-FFF2-40B4-BE49-F238E27FC236}">
                  <a16:creationId xmlns:a16="http://schemas.microsoft.com/office/drawing/2014/main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3" name="Forma libre: Forma 42">
              <a:extLst>
                <a:ext uri="{FF2B5EF4-FFF2-40B4-BE49-F238E27FC236}">
                  <a16:creationId xmlns:a16="http://schemas.microsoft.com/office/drawing/2014/main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4" name="Forma libre: Forma 43">
              <a:extLst>
                <a:ext uri="{FF2B5EF4-FFF2-40B4-BE49-F238E27FC236}">
                  <a16:creationId xmlns:a16="http://schemas.microsoft.com/office/drawing/2014/main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5" name="Forma libre: Forma 44">
              <a:extLst>
                <a:ext uri="{FF2B5EF4-FFF2-40B4-BE49-F238E27FC236}">
                  <a16:creationId xmlns:a16="http://schemas.microsoft.com/office/drawing/2014/main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6" name="Forma libre: Forma 45">
              <a:extLst>
                <a:ext uri="{FF2B5EF4-FFF2-40B4-BE49-F238E27FC236}">
                  <a16:creationId xmlns:a16="http://schemas.microsoft.com/office/drawing/2014/main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7" name="Forma libre: Forma 46">
              <a:extLst>
                <a:ext uri="{FF2B5EF4-FFF2-40B4-BE49-F238E27FC236}">
                  <a16:creationId xmlns:a16="http://schemas.microsoft.com/office/drawing/2014/main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</p:grpSp>
      <p:sp>
        <p:nvSpPr>
          <p:cNvPr id="18" name="Gráfico 19">
            <a:extLst>
              <a:ext uri="{FF2B5EF4-FFF2-40B4-BE49-F238E27FC236}">
                <a16:creationId xmlns:a16="http://schemas.microsoft.com/office/drawing/2014/main" id="{436C4D92-1746-4D54-8232-468DFF66CF79}"/>
              </a:ext>
            </a:extLst>
          </p:cNvPr>
          <p:cNvSpPr/>
          <p:nvPr userDrawn="1"/>
        </p:nvSpPr>
        <p:spPr>
          <a:xfrm>
            <a:off x="838200" y="1492524"/>
            <a:ext cx="6408000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19" name="Título 6">
            <a:extLst>
              <a:ext uri="{FF2B5EF4-FFF2-40B4-BE49-F238E27FC236}">
                <a16:creationId xmlns:a16="http://schemas.microsoft.com/office/drawing/2014/main" id="{E77FD51D-3B1F-4D51-8A61-6CF822277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050518" cy="945498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2365642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Elipse 47">
            <a:extLst>
              <a:ext uri="{FF2B5EF4-FFF2-40B4-BE49-F238E27FC236}">
                <a16:creationId xmlns:a16="http://schemas.microsoft.com/office/drawing/2014/main" id="{2F290D8B-987A-4555-890C-F3CD026BF7B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49" name="Gráfico 12">
            <a:extLst>
              <a:ext uri="{FF2B5EF4-FFF2-40B4-BE49-F238E27FC236}">
                <a16:creationId xmlns:a16="http://schemas.microsoft.com/office/drawing/2014/main" id="{6139C5E6-5A04-4458-8EF9-628BFBA73A92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rtl="0">
              <a:defRPr/>
            </a:lvl1pPr>
          </a:lstStyle>
          <a:p>
            <a:r>
              <a:rPr lang="es-ES" noProof="0" dirty="0"/>
              <a:t>DD.MM.20XX</a:t>
            </a:r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noProof="0" smtClean="0"/>
              <a:t>‹Nº›</a:t>
            </a:fld>
            <a:endParaRPr lang="es-ES" noProof="0" dirty="0"/>
          </a:p>
        </p:txBody>
      </p:sp>
      <p:grpSp>
        <p:nvGrpSpPr>
          <p:cNvPr id="41" name="Gráfico 39">
            <a:extLst>
              <a:ext uri="{FF2B5EF4-FFF2-40B4-BE49-F238E27FC236}">
                <a16:creationId xmlns:a16="http://schemas.microsoft.com/office/drawing/2014/main" id="{1D75FFD8-3F66-48B3-BB01-D4B8A9496851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orma libre: Forma 41">
              <a:extLst>
                <a:ext uri="{FF2B5EF4-FFF2-40B4-BE49-F238E27FC236}">
                  <a16:creationId xmlns:a16="http://schemas.microsoft.com/office/drawing/2014/main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3" name="Forma libre: Forma 42">
              <a:extLst>
                <a:ext uri="{FF2B5EF4-FFF2-40B4-BE49-F238E27FC236}">
                  <a16:creationId xmlns:a16="http://schemas.microsoft.com/office/drawing/2014/main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4" name="Forma libre: Forma 43">
              <a:extLst>
                <a:ext uri="{FF2B5EF4-FFF2-40B4-BE49-F238E27FC236}">
                  <a16:creationId xmlns:a16="http://schemas.microsoft.com/office/drawing/2014/main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5" name="Forma libre: Forma 44">
              <a:extLst>
                <a:ext uri="{FF2B5EF4-FFF2-40B4-BE49-F238E27FC236}">
                  <a16:creationId xmlns:a16="http://schemas.microsoft.com/office/drawing/2014/main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6" name="Forma libre: Forma 45">
              <a:extLst>
                <a:ext uri="{FF2B5EF4-FFF2-40B4-BE49-F238E27FC236}">
                  <a16:creationId xmlns:a16="http://schemas.microsoft.com/office/drawing/2014/main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7" name="Forma libre: Forma 46">
              <a:extLst>
                <a:ext uri="{FF2B5EF4-FFF2-40B4-BE49-F238E27FC236}">
                  <a16:creationId xmlns:a16="http://schemas.microsoft.com/office/drawing/2014/main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1414157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s-ES" noProof="0"/>
              <a:t>DD.MM.20XX</a:t>
            </a:r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/>
              <a:t>AGREGAR UN PIE DE PÁGINA</a:t>
            </a:r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495E168-DA5E-4888-8D8A-92B118324C14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E0D04DE1-94DA-44E8-89A3-50B1523C773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8" name="Gráfico 12">
            <a:extLst>
              <a:ext uri="{FF2B5EF4-FFF2-40B4-BE49-F238E27FC236}">
                <a16:creationId xmlns:a16="http://schemas.microsoft.com/office/drawing/2014/main" id="{3D90191F-3DB2-4207-A951-73946421CE20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9" name="Forma libre: Forma 9">
            <a:extLst>
              <a:ext uri="{FF2B5EF4-FFF2-40B4-BE49-F238E27FC236}">
                <a16:creationId xmlns:a16="http://schemas.microsoft.com/office/drawing/2014/main" id="{39B73025-CEBC-4C41-B05B-7E34D259B6FB}"/>
              </a:ext>
            </a:extLst>
          </p:cNvPr>
          <p:cNvSpPr/>
          <p:nvPr userDrawn="1"/>
        </p:nvSpPr>
        <p:spPr>
          <a:xfrm>
            <a:off x="7998821" y="1645349"/>
            <a:ext cx="4196737" cy="1001638"/>
          </a:xfrm>
          <a:custGeom>
            <a:avLst/>
            <a:gdLst>
              <a:gd name="connsiteX0" fmla="*/ 3150394 w 3152775"/>
              <a:gd name="connsiteY0" fmla="*/ 7144 h 752475"/>
              <a:gd name="connsiteX1" fmla="*/ 371952 w 3152775"/>
              <a:gd name="connsiteY1" fmla="*/ 7144 h 752475"/>
              <a:gd name="connsiteX2" fmla="*/ 7144 w 3152775"/>
              <a:gd name="connsiteY2" fmla="*/ 370999 h 752475"/>
              <a:gd name="connsiteX3" fmla="*/ 7144 w 3152775"/>
              <a:gd name="connsiteY3" fmla="*/ 384334 h 752475"/>
              <a:gd name="connsiteX4" fmla="*/ 371952 w 3152775"/>
              <a:gd name="connsiteY4" fmla="*/ 748189 h 752475"/>
              <a:gd name="connsiteX5" fmla="*/ 3150394 w 3152775"/>
              <a:gd name="connsiteY5" fmla="*/ 748189 h 752475"/>
              <a:gd name="connsiteX6" fmla="*/ 3150394 w 3152775"/>
              <a:gd name="connsiteY6" fmla="*/ 7144 h 752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52775" h="752475">
                <a:moveTo>
                  <a:pt x="3150394" y="7144"/>
                </a:moveTo>
                <a:lnTo>
                  <a:pt x="371952" y="7144"/>
                </a:lnTo>
                <a:cubicBezTo>
                  <a:pt x="371952" y="7144"/>
                  <a:pt x="7144" y="7144"/>
                  <a:pt x="7144" y="370999"/>
                </a:cubicBezTo>
                <a:lnTo>
                  <a:pt x="7144" y="384334"/>
                </a:lnTo>
                <a:cubicBezTo>
                  <a:pt x="7144" y="384334"/>
                  <a:pt x="7144" y="748189"/>
                  <a:pt x="371952" y="748189"/>
                </a:cubicBezTo>
                <a:lnTo>
                  <a:pt x="3150394" y="748189"/>
                </a:lnTo>
                <a:lnTo>
                  <a:pt x="3150394" y="7144"/>
                </a:lnTo>
                <a:close/>
              </a:path>
            </a:pathLst>
          </a:custGeom>
          <a:solidFill>
            <a:schemeClr val="accent1"/>
          </a:solidFill>
          <a:ln w="254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10" name="Forma libre: Forma 24">
            <a:extLst>
              <a:ext uri="{FF2B5EF4-FFF2-40B4-BE49-F238E27FC236}">
                <a16:creationId xmlns:a16="http://schemas.microsoft.com/office/drawing/2014/main" id="{CCD05C0D-FF33-45D2-BE74-9D9CEE4ED587}"/>
              </a:ext>
            </a:extLst>
          </p:cNvPr>
          <p:cNvSpPr/>
          <p:nvPr userDrawn="1"/>
        </p:nvSpPr>
        <p:spPr>
          <a:xfrm>
            <a:off x="12186920" y="2632655"/>
            <a:ext cx="5081" cy="25381"/>
          </a:xfrm>
          <a:custGeom>
            <a:avLst/>
            <a:gdLst>
              <a:gd name="connsiteX0" fmla="*/ 0 w 5081"/>
              <a:gd name="connsiteY0" fmla="*/ 0 h 25381"/>
              <a:gd name="connsiteX1" fmla="*/ 5081 w 5081"/>
              <a:gd name="connsiteY1" fmla="*/ 0 h 25381"/>
              <a:gd name="connsiteX2" fmla="*/ 5081 w 5081"/>
              <a:gd name="connsiteY2" fmla="*/ 25381 h 25381"/>
              <a:gd name="connsiteX3" fmla="*/ 0 w 5081"/>
              <a:gd name="connsiteY3" fmla="*/ 25381 h 25381"/>
              <a:gd name="connsiteX4" fmla="*/ 0 w 5081"/>
              <a:gd name="connsiteY4" fmla="*/ 0 h 25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1" h="25381">
                <a:moveTo>
                  <a:pt x="0" y="0"/>
                </a:moveTo>
                <a:lnTo>
                  <a:pt x="5081" y="0"/>
                </a:lnTo>
                <a:lnTo>
                  <a:pt x="5081" y="25381"/>
                </a:lnTo>
                <a:lnTo>
                  <a:pt x="0" y="25381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0048369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noProof="0"/>
              <a:t>DD.MM.20XX</a:t>
            </a:r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/>
              <a:t>AGREGAR UN PIE DE PÁGINA</a:t>
            </a:r>
            <a:endParaRPr lang="es-E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495E168-DA5E-4888-8D8A-92B118324C14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1FC644D1-9748-497B-8F96-79C9C0F010DD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9" name="Gráfico 12">
            <a:extLst>
              <a:ext uri="{FF2B5EF4-FFF2-40B4-BE49-F238E27FC236}">
                <a16:creationId xmlns:a16="http://schemas.microsoft.com/office/drawing/2014/main" id="{1215E5C7-9263-4FCF-A4CA-EB70546F223B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grpSp>
        <p:nvGrpSpPr>
          <p:cNvPr id="10" name="Gráfico 39">
            <a:extLst>
              <a:ext uri="{FF2B5EF4-FFF2-40B4-BE49-F238E27FC236}">
                <a16:creationId xmlns:a16="http://schemas.microsoft.com/office/drawing/2014/main" id="{45CACD20-9E80-4A21-B998-6010F326BBD9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11" name="Forma libre: Forma 41">
              <a:extLst>
                <a:ext uri="{FF2B5EF4-FFF2-40B4-BE49-F238E27FC236}">
                  <a16:creationId xmlns:a16="http://schemas.microsoft.com/office/drawing/2014/main" id="{F2E4FD03-366F-4167-85E3-520621B05B54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12" name="Forma libre: Forma 42">
              <a:extLst>
                <a:ext uri="{FF2B5EF4-FFF2-40B4-BE49-F238E27FC236}">
                  <a16:creationId xmlns:a16="http://schemas.microsoft.com/office/drawing/2014/main" id="{2A2A29B3-E9C6-4063-8DD6-7CA4D84EF88D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13" name="Forma libre: Forma 43">
              <a:extLst>
                <a:ext uri="{FF2B5EF4-FFF2-40B4-BE49-F238E27FC236}">
                  <a16:creationId xmlns:a16="http://schemas.microsoft.com/office/drawing/2014/main" id="{13D70DAB-2593-4187-B127-41B1D22EE5C3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14" name="Forma libre: Forma 44">
              <a:extLst>
                <a:ext uri="{FF2B5EF4-FFF2-40B4-BE49-F238E27FC236}">
                  <a16:creationId xmlns:a16="http://schemas.microsoft.com/office/drawing/2014/main" id="{32AEF223-67F3-41AC-A93C-8EA92E20BC0A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15" name="Forma libre: Forma 45">
              <a:extLst>
                <a:ext uri="{FF2B5EF4-FFF2-40B4-BE49-F238E27FC236}">
                  <a16:creationId xmlns:a16="http://schemas.microsoft.com/office/drawing/2014/main" id="{3734A13D-F537-4270-A2FE-EE75DE97C19E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16" name="Forma libre: Forma 46">
              <a:extLst>
                <a:ext uri="{FF2B5EF4-FFF2-40B4-BE49-F238E27FC236}">
                  <a16:creationId xmlns:a16="http://schemas.microsoft.com/office/drawing/2014/main" id="{51C016B7-C1B6-4782-BB68-A40E9174EBEB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</p:grpSp>
      <p:sp>
        <p:nvSpPr>
          <p:cNvPr id="17" name="Gráfico 19">
            <a:extLst>
              <a:ext uri="{FF2B5EF4-FFF2-40B4-BE49-F238E27FC236}">
                <a16:creationId xmlns:a16="http://schemas.microsoft.com/office/drawing/2014/main" id="{78AA964B-EDC4-4B57-A05D-90778C1E7F9D}"/>
              </a:ext>
            </a:extLst>
          </p:cNvPr>
          <p:cNvSpPr/>
          <p:nvPr userDrawn="1"/>
        </p:nvSpPr>
        <p:spPr>
          <a:xfrm>
            <a:off x="838200" y="1492524"/>
            <a:ext cx="6153912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953792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DD.MM.20XX</a:t>
            </a:r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/>
              <a:t>AGREGAR UN PIE DE PÁGINA</a:t>
            </a:r>
            <a:endParaRPr lang="es-E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495E168-DA5E-4888-8D8A-92B118324C14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5688340F-F05C-460E-9DE4-FFBDF7573921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12" name="Gráfico 12">
            <a:extLst>
              <a:ext uri="{FF2B5EF4-FFF2-40B4-BE49-F238E27FC236}">
                <a16:creationId xmlns:a16="http://schemas.microsoft.com/office/drawing/2014/main" id="{A3A3B135-CDB6-47DF-9A67-5CCC31B0023A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grpSp>
        <p:nvGrpSpPr>
          <p:cNvPr id="13" name="Gráfico 39">
            <a:extLst>
              <a:ext uri="{FF2B5EF4-FFF2-40B4-BE49-F238E27FC236}">
                <a16:creationId xmlns:a16="http://schemas.microsoft.com/office/drawing/2014/main" id="{EE424533-EAE4-485F-BD52-29950CAABEE9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14" name="Forma libre: Forma 41">
              <a:extLst>
                <a:ext uri="{FF2B5EF4-FFF2-40B4-BE49-F238E27FC236}">
                  <a16:creationId xmlns:a16="http://schemas.microsoft.com/office/drawing/2014/main" id="{19BDFB6F-EE49-44B7-A486-0997097E92A3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15" name="Forma libre: Forma 42">
              <a:extLst>
                <a:ext uri="{FF2B5EF4-FFF2-40B4-BE49-F238E27FC236}">
                  <a16:creationId xmlns:a16="http://schemas.microsoft.com/office/drawing/2014/main" id="{3F7EC19E-D64E-47E5-BF48-B33A473DAA14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16" name="Forma libre: Forma 43">
              <a:extLst>
                <a:ext uri="{FF2B5EF4-FFF2-40B4-BE49-F238E27FC236}">
                  <a16:creationId xmlns:a16="http://schemas.microsoft.com/office/drawing/2014/main" id="{30BC21F8-48F6-4F43-B0E2-BEE98BD77069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17" name="Forma libre: Forma 44">
              <a:extLst>
                <a:ext uri="{FF2B5EF4-FFF2-40B4-BE49-F238E27FC236}">
                  <a16:creationId xmlns:a16="http://schemas.microsoft.com/office/drawing/2014/main" id="{D1F2CBA2-EC1F-45FF-9B73-7451B8756422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18" name="Forma libre: Forma 45">
              <a:extLst>
                <a:ext uri="{FF2B5EF4-FFF2-40B4-BE49-F238E27FC236}">
                  <a16:creationId xmlns:a16="http://schemas.microsoft.com/office/drawing/2014/main" id="{966562BF-6E4A-47A1-A4D0-E452706FE164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19" name="Forma libre: Forma 46">
              <a:extLst>
                <a:ext uri="{FF2B5EF4-FFF2-40B4-BE49-F238E27FC236}">
                  <a16:creationId xmlns:a16="http://schemas.microsoft.com/office/drawing/2014/main" id="{EA6017B6-8BBB-426F-B3D2-1F550D4A85B8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</p:grpSp>
      <p:sp>
        <p:nvSpPr>
          <p:cNvPr id="20" name="Gráfico 19">
            <a:extLst>
              <a:ext uri="{FF2B5EF4-FFF2-40B4-BE49-F238E27FC236}">
                <a16:creationId xmlns:a16="http://schemas.microsoft.com/office/drawing/2014/main" id="{FC0EC05A-63C1-43A1-8332-C8E7144FF75F}"/>
              </a:ext>
            </a:extLst>
          </p:cNvPr>
          <p:cNvSpPr/>
          <p:nvPr userDrawn="1"/>
        </p:nvSpPr>
        <p:spPr>
          <a:xfrm>
            <a:off x="838200" y="1492524"/>
            <a:ext cx="6153912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642116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noProof="0"/>
              <a:t>DD.MM.20XX</a:t>
            </a:r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/>
              <a:t>AGREGAR UN PIE DE PÁGINA</a:t>
            </a:r>
            <a:endParaRPr lang="es-E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495E168-DA5E-4888-8D8A-92B118324C14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9B15C979-2DF4-41EA-8284-7C54514BB6AD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8" name="Gráfico 12">
            <a:extLst>
              <a:ext uri="{FF2B5EF4-FFF2-40B4-BE49-F238E27FC236}">
                <a16:creationId xmlns:a16="http://schemas.microsoft.com/office/drawing/2014/main" id="{20D4FD7C-9FA2-4892-9F3D-277DB50E565A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grpSp>
        <p:nvGrpSpPr>
          <p:cNvPr id="9" name="Gráfico 39">
            <a:extLst>
              <a:ext uri="{FF2B5EF4-FFF2-40B4-BE49-F238E27FC236}">
                <a16:creationId xmlns:a16="http://schemas.microsoft.com/office/drawing/2014/main" id="{F1FA8B9D-4BEF-4CE4-A6ED-5D997E3C3F46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10" name="Forma libre: Forma 41">
              <a:extLst>
                <a:ext uri="{FF2B5EF4-FFF2-40B4-BE49-F238E27FC236}">
                  <a16:creationId xmlns:a16="http://schemas.microsoft.com/office/drawing/2014/main" id="{2E3C9B55-3347-429A-BDBA-F99E101428FF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11" name="Forma libre: Forma 42">
              <a:extLst>
                <a:ext uri="{FF2B5EF4-FFF2-40B4-BE49-F238E27FC236}">
                  <a16:creationId xmlns:a16="http://schemas.microsoft.com/office/drawing/2014/main" id="{8BF56CA0-3311-4EF3-B7D0-F131480A7C07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12" name="Forma libre: Forma 43">
              <a:extLst>
                <a:ext uri="{FF2B5EF4-FFF2-40B4-BE49-F238E27FC236}">
                  <a16:creationId xmlns:a16="http://schemas.microsoft.com/office/drawing/2014/main" id="{75257739-B62C-4764-9B52-A9812F696727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13" name="Forma libre: Forma 44">
              <a:extLst>
                <a:ext uri="{FF2B5EF4-FFF2-40B4-BE49-F238E27FC236}">
                  <a16:creationId xmlns:a16="http://schemas.microsoft.com/office/drawing/2014/main" id="{AC5ABE45-F4A4-4700-8611-ED36F06E3775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14" name="Forma libre: Forma 45">
              <a:extLst>
                <a:ext uri="{FF2B5EF4-FFF2-40B4-BE49-F238E27FC236}">
                  <a16:creationId xmlns:a16="http://schemas.microsoft.com/office/drawing/2014/main" id="{9BF3A92F-1772-4CCA-916D-773B386AFBF0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15" name="Forma libre: Forma 46">
              <a:extLst>
                <a:ext uri="{FF2B5EF4-FFF2-40B4-BE49-F238E27FC236}">
                  <a16:creationId xmlns:a16="http://schemas.microsoft.com/office/drawing/2014/main" id="{A733F796-7AF6-4F49-B430-A8F386679125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</p:grpSp>
      <p:sp>
        <p:nvSpPr>
          <p:cNvPr id="16" name="Gráfico 19">
            <a:extLst>
              <a:ext uri="{FF2B5EF4-FFF2-40B4-BE49-F238E27FC236}">
                <a16:creationId xmlns:a16="http://schemas.microsoft.com/office/drawing/2014/main" id="{AEFBF84E-999A-488F-8A3A-268FE085E9B0}"/>
              </a:ext>
            </a:extLst>
          </p:cNvPr>
          <p:cNvSpPr/>
          <p:nvPr userDrawn="1"/>
        </p:nvSpPr>
        <p:spPr>
          <a:xfrm>
            <a:off x="838200" y="1492524"/>
            <a:ext cx="6408000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081912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noProof="0"/>
              <a:t>DD.MM.20XX</a:t>
            </a:r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/>
              <a:t>AGREGAR UN PIE DE PÁGINA</a:t>
            </a:r>
            <a:endParaRPr lang="es-E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495E168-DA5E-4888-8D8A-92B118324C14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2D81A48E-88DA-4449-9BBD-244F66228B2A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6" name="Gráfico 12">
            <a:extLst>
              <a:ext uri="{FF2B5EF4-FFF2-40B4-BE49-F238E27FC236}">
                <a16:creationId xmlns:a16="http://schemas.microsoft.com/office/drawing/2014/main" id="{2099395C-625F-40AF-B744-0DB039FBE283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grpSp>
        <p:nvGrpSpPr>
          <p:cNvPr id="7" name="Gráfico 39">
            <a:extLst>
              <a:ext uri="{FF2B5EF4-FFF2-40B4-BE49-F238E27FC236}">
                <a16:creationId xmlns:a16="http://schemas.microsoft.com/office/drawing/2014/main" id="{F4767915-EDCF-4E52-8E49-846D7BCE934D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8" name="Forma libre: Forma 41">
              <a:extLst>
                <a:ext uri="{FF2B5EF4-FFF2-40B4-BE49-F238E27FC236}">
                  <a16:creationId xmlns:a16="http://schemas.microsoft.com/office/drawing/2014/main" id="{04E5FBB2-4166-49A1-B0BE-0E67572F151D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9" name="Forma libre: Forma 42">
              <a:extLst>
                <a:ext uri="{FF2B5EF4-FFF2-40B4-BE49-F238E27FC236}">
                  <a16:creationId xmlns:a16="http://schemas.microsoft.com/office/drawing/2014/main" id="{CF9085E4-6955-4284-B8D6-65DE8A937F11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10" name="Forma libre: Forma 43">
              <a:extLst>
                <a:ext uri="{FF2B5EF4-FFF2-40B4-BE49-F238E27FC236}">
                  <a16:creationId xmlns:a16="http://schemas.microsoft.com/office/drawing/2014/main" id="{72F75586-9927-47F6-AFAF-DD6A5EBD75AF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11" name="Forma libre: Forma 44">
              <a:extLst>
                <a:ext uri="{FF2B5EF4-FFF2-40B4-BE49-F238E27FC236}">
                  <a16:creationId xmlns:a16="http://schemas.microsoft.com/office/drawing/2014/main" id="{807C2D38-4673-446E-B52A-39C520D1AE68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12" name="Forma libre: Forma 45">
              <a:extLst>
                <a:ext uri="{FF2B5EF4-FFF2-40B4-BE49-F238E27FC236}">
                  <a16:creationId xmlns:a16="http://schemas.microsoft.com/office/drawing/2014/main" id="{C16F52CC-9598-412D-993A-B7E50F8581C7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13" name="Forma libre: Forma 46">
              <a:extLst>
                <a:ext uri="{FF2B5EF4-FFF2-40B4-BE49-F238E27FC236}">
                  <a16:creationId xmlns:a16="http://schemas.microsoft.com/office/drawing/2014/main" id="{ADC78107-A996-4C3E-B09F-31CA58722864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3963877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noProof="0"/>
              <a:t>DD.MM.20XX</a:t>
            </a:r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/>
              <a:t>AGREGAR UN PIE DE PÁGINA</a:t>
            </a:r>
            <a:endParaRPr lang="es-E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 rtl="0"/>
            <a:fld id="{D495E168-DA5E-4888-8D8A-92B118324C14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0414513C-EF5C-4842-B347-E4449CDAC468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11" name="Gráfico 12">
            <a:extLst>
              <a:ext uri="{FF2B5EF4-FFF2-40B4-BE49-F238E27FC236}">
                <a16:creationId xmlns:a16="http://schemas.microsoft.com/office/drawing/2014/main" id="{473B2F63-493C-4D4C-BC39-A819792213BD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12" name="Forma libre: Forma 37">
            <a:extLst>
              <a:ext uri="{FF2B5EF4-FFF2-40B4-BE49-F238E27FC236}">
                <a16:creationId xmlns:a16="http://schemas.microsoft.com/office/drawing/2014/main" id="{05F49FF2-9027-4DC1-A237-FD5DF9967D0A}"/>
              </a:ext>
            </a:extLst>
          </p:cNvPr>
          <p:cNvSpPr/>
          <p:nvPr userDrawn="1"/>
        </p:nvSpPr>
        <p:spPr>
          <a:xfrm>
            <a:off x="10413777" y="4433244"/>
            <a:ext cx="1782599" cy="30316"/>
          </a:xfrm>
          <a:custGeom>
            <a:avLst/>
            <a:gdLst>
              <a:gd name="connsiteX0" fmla="*/ 0 w 1782599"/>
              <a:gd name="connsiteY0" fmla="*/ 0 h 30316"/>
              <a:gd name="connsiteX1" fmla="*/ 1782599 w 1782599"/>
              <a:gd name="connsiteY1" fmla="*/ 0 h 30316"/>
              <a:gd name="connsiteX2" fmla="*/ 1782599 w 1782599"/>
              <a:gd name="connsiteY2" fmla="*/ 30316 h 30316"/>
              <a:gd name="connsiteX3" fmla="*/ 2488 w 1782599"/>
              <a:gd name="connsiteY3" fmla="*/ 30316 h 30316"/>
              <a:gd name="connsiteX4" fmla="*/ 643 w 1782599"/>
              <a:gd name="connsiteY4" fmla="*/ 16129 h 30316"/>
              <a:gd name="connsiteX5" fmla="*/ 0 w 1782599"/>
              <a:gd name="connsiteY5" fmla="*/ 3788 h 30316"/>
              <a:gd name="connsiteX6" fmla="*/ 0 w 1782599"/>
              <a:gd name="connsiteY6" fmla="*/ 0 h 30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82599" h="30316">
                <a:moveTo>
                  <a:pt x="0" y="0"/>
                </a:moveTo>
                <a:lnTo>
                  <a:pt x="1782599" y="0"/>
                </a:lnTo>
                <a:lnTo>
                  <a:pt x="1782599" y="30316"/>
                </a:lnTo>
                <a:lnTo>
                  <a:pt x="2488" y="30316"/>
                </a:lnTo>
                <a:lnTo>
                  <a:pt x="643" y="16129"/>
                </a:lnTo>
                <a:cubicBezTo>
                  <a:pt x="40" y="8565"/>
                  <a:pt x="0" y="4104"/>
                  <a:pt x="0" y="3788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es-ES" noProof="0" dirty="0"/>
          </a:p>
        </p:txBody>
      </p:sp>
      <p:sp>
        <p:nvSpPr>
          <p:cNvPr id="13" name="Gráfico 33">
            <a:extLst>
              <a:ext uri="{FF2B5EF4-FFF2-40B4-BE49-F238E27FC236}">
                <a16:creationId xmlns:a16="http://schemas.microsoft.com/office/drawing/2014/main" id="{C731ADA7-6389-42CB-907E-9908B5F1B284}"/>
              </a:ext>
            </a:extLst>
          </p:cNvPr>
          <p:cNvSpPr/>
          <p:nvPr userDrawn="1"/>
        </p:nvSpPr>
        <p:spPr>
          <a:xfrm>
            <a:off x="887582" y="2045662"/>
            <a:ext cx="3785313" cy="165305"/>
          </a:xfrm>
          <a:custGeom>
            <a:avLst/>
            <a:gdLst>
              <a:gd name="connsiteX0" fmla="*/ 3700149 w 3785313"/>
              <a:gd name="connsiteY0" fmla="*/ 162194 h 165304"/>
              <a:gd name="connsiteX1" fmla="*/ 92020 w 3785313"/>
              <a:gd name="connsiteY1" fmla="*/ 162194 h 165304"/>
              <a:gd name="connsiteX2" fmla="*/ 14166 w 3785313"/>
              <a:gd name="connsiteY2" fmla="*/ 87171 h 165304"/>
              <a:gd name="connsiteX3" fmla="*/ 14166 w 3785313"/>
              <a:gd name="connsiteY3" fmla="*/ 87171 h 165304"/>
              <a:gd name="connsiteX4" fmla="*/ 92020 w 3785313"/>
              <a:gd name="connsiteY4" fmla="*/ 13420 h 165304"/>
              <a:gd name="connsiteX5" fmla="*/ 3698806 w 3785313"/>
              <a:gd name="connsiteY5" fmla="*/ 13420 h 165304"/>
              <a:gd name="connsiteX6" fmla="*/ 3776660 w 3785313"/>
              <a:gd name="connsiteY6" fmla="*/ 87171 h 165304"/>
              <a:gd name="connsiteX7" fmla="*/ 3776660 w 3785313"/>
              <a:gd name="connsiteY7" fmla="*/ 87171 h 165304"/>
              <a:gd name="connsiteX8" fmla="*/ 3700149 w 3785313"/>
              <a:gd name="connsiteY8" fmla="*/ 162194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5313" h="165304">
                <a:moveTo>
                  <a:pt x="3700149" y="162194"/>
                </a:moveTo>
                <a:lnTo>
                  <a:pt x="92020" y="162194"/>
                </a:lnTo>
                <a:cubicBezTo>
                  <a:pt x="49066" y="162194"/>
                  <a:pt x="14166" y="127861"/>
                  <a:pt x="14166" y="87171"/>
                </a:cubicBezTo>
                <a:lnTo>
                  <a:pt x="14166" y="87171"/>
                </a:lnTo>
                <a:cubicBezTo>
                  <a:pt x="14166" y="46481"/>
                  <a:pt x="49066" y="13420"/>
                  <a:pt x="92020" y="13420"/>
                </a:cubicBezTo>
                <a:lnTo>
                  <a:pt x="3698806" y="13420"/>
                </a:lnTo>
                <a:cubicBezTo>
                  <a:pt x="3741760" y="13420"/>
                  <a:pt x="3776660" y="46481"/>
                  <a:pt x="3776660" y="87171"/>
                </a:cubicBezTo>
                <a:lnTo>
                  <a:pt x="3776660" y="87171"/>
                </a:lnTo>
                <a:cubicBezTo>
                  <a:pt x="3778002" y="127861"/>
                  <a:pt x="3743102" y="162194"/>
                  <a:pt x="3700149" y="162194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34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14" name="Forma libre: Forma 32">
            <a:extLst>
              <a:ext uri="{FF2B5EF4-FFF2-40B4-BE49-F238E27FC236}">
                <a16:creationId xmlns:a16="http://schemas.microsoft.com/office/drawing/2014/main" id="{654DA193-BA44-444F-A93A-2299CCDEC1C5}"/>
              </a:ext>
            </a:extLst>
          </p:cNvPr>
          <p:cNvSpPr/>
          <p:nvPr userDrawn="1"/>
        </p:nvSpPr>
        <p:spPr>
          <a:xfrm>
            <a:off x="10416941" y="4161024"/>
            <a:ext cx="1785131" cy="543175"/>
          </a:xfrm>
          <a:custGeom>
            <a:avLst/>
            <a:gdLst>
              <a:gd name="connsiteX0" fmla="*/ 1338739 w 1343025"/>
              <a:gd name="connsiteY0" fmla="*/ 7144 h 409575"/>
              <a:gd name="connsiteX1" fmla="*/ 205264 w 1343025"/>
              <a:gd name="connsiteY1" fmla="*/ 7144 h 409575"/>
              <a:gd name="connsiteX2" fmla="*/ 7144 w 1343025"/>
              <a:gd name="connsiteY2" fmla="*/ 201454 h 409575"/>
              <a:gd name="connsiteX3" fmla="*/ 7144 w 1343025"/>
              <a:gd name="connsiteY3" fmla="*/ 209074 h 409575"/>
              <a:gd name="connsiteX4" fmla="*/ 205264 w 1343025"/>
              <a:gd name="connsiteY4" fmla="*/ 403384 h 409575"/>
              <a:gd name="connsiteX5" fmla="*/ 1338739 w 1343025"/>
              <a:gd name="connsiteY5" fmla="*/ 403384 h 409575"/>
              <a:gd name="connsiteX6" fmla="*/ 1338739 w 1343025"/>
              <a:gd name="connsiteY6" fmla="*/ 7144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43025" h="409575">
                <a:moveTo>
                  <a:pt x="1338739" y="7144"/>
                </a:moveTo>
                <a:lnTo>
                  <a:pt x="205264" y="7144"/>
                </a:lnTo>
                <a:cubicBezTo>
                  <a:pt x="205264" y="7144"/>
                  <a:pt x="7144" y="7144"/>
                  <a:pt x="7144" y="201454"/>
                </a:cubicBezTo>
                <a:lnTo>
                  <a:pt x="7144" y="209074"/>
                </a:lnTo>
                <a:cubicBezTo>
                  <a:pt x="7144" y="209074"/>
                  <a:pt x="7144" y="403384"/>
                  <a:pt x="205264" y="403384"/>
                </a:cubicBezTo>
                <a:lnTo>
                  <a:pt x="1338739" y="403384"/>
                </a:lnTo>
                <a:lnTo>
                  <a:pt x="1338739" y="7144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  <p:sp>
        <p:nvSpPr>
          <p:cNvPr id="15" name="Forma libre: Forma 40">
            <a:extLst>
              <a:ext uri="{FF2B5EF4-FFF2-40B4-BE49-F238E27FC236}">
                <a16:creationId xmlns:a16="http://schemas.microsoft.com/office/drawing/2014/main" id="{68634F48-EB7E-42E4-855C-F36FA7360AD8}"/>
              </a:ext>
            </a:extLst>
          </p:cNvPr>
          <p:cNvSpPr/>
          <p:nvPr userDrawn="1"/>
        </p:nvSpPr>
        <p:spPr>
          <a:xfrm>
            <a:off x="8607090" y="4437664"/>
            <a:ext cx="3595584" cy="922135"/>
          </a:xfrm>
          <a:custGeom>
            <a:avLst/>
            <a:gdLst>
              <a:gd name="connsiteX0" fmla="*/ 2697957 w 2705100"/>
              <a:gd name="connsiteY0" fmla="*/ 7144 h 695325"/>
              <a:gd name="connsiteX1" fmla="*/ 345281 w 2705100"/>
              <a:gd name="connsiteY1" fmla="*/ 7144 h 695325"/>
              <a:gd name="connsiteX2" fmla="*/ 7144 w 2705100"/>
              <a:gd name="connsiteY2" fmla="*/ 344329 h 695325"/>
              <a:gd name="connsiteX3" fmla="*/ 7144 w 2705100"/>
              <a:gd name="connsiteY3" fmla="*/ 356711 h 695325"/>
              <a:gd name="connsiteX4" fmla="*/ 345281 w 2705100"/>
              <a:gd name="connsiteY4" fmla="*/ 693896 h 695325"/>
              <a:gd name="connsiteX5" fmla="*/ 2697957 w 2705100"/>
              <a:gd name="connsiteY5" fmla="*/ 693896 h 695325"/>
              <a:gd name="connsiteX6" fmla="*/ 2697957 w 2705100"/>
              <a:gd name="connsiteY6" fmla="*/ 7144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05100" h="695325">
                <a:moveTo>
                  <a:pt x="2697957" y="7144"/>
                </a:moveTo>
                <a:lnTo>
                  <a:pt x="345281" y="7144"/>
                </a:lnTo>
                <a:cubicBezTo>
                  <a:pt x="345281" y="7144"/>
                  <a:pt x="7144" y="7144"/>
                  <a:pt x="7144" y="344329"/>
                </a:cubicBezTo>
                <a:lnTo>
                  <a:pt x="7144" y="356711"/>
                </a:lnTo>
                <a:cubicBezTo>
                  <a:pt x="7144" y="356711"/>
                  <a:pt x="7144" y="693896"/>
                  <a:pt x="345281" y="693896"/>
                </a:cubicBezTo>
                <a:lnTo>
                  <a:pt x="2697957" y="693896"/>
                </a:lnTo>
                <a:lnTo>
                  <a:pt x="2697957" y="7144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773337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r>
              <a:rPr lang="es-ES"/>
              <a:t>DD.MM.20XX</a:t>
            </a:r>
            <a:endParaRPr lang="es-E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 rtl="0"/>
            <a:r>
              <a:rPr lang="es-ES" noProof="0"/>
              <a:t>AGREGAR UN PIE DE PÁGINA</a:t>
            </a:r>
            <a:endParaRPr lang="es-ES" noProof="0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pPr rtl="0"/>
            <a:fld id="{D495E168-DA5E-4888-8D8A-92B118324C14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2499924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s-ES"/>
              <a:t>DD.MM.20XX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 rtl="0"/>
            <a:r>
              <a:rPr lang="es-ES" noProof="0"/>
              <a:t>AGREGAR UN PIE DE PÁGINA</a:t>
            </a:r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pPr rtl="0"/>
            <a:fld id="{D495E168-DA5E-4888-8D8A-92B118324C14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680081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91" r:id="rId14"/>
    <p:sldLayoutId id="2147483653" r:id="rId15"/>
    <p:sldLayoutId id="2147483649" r:id="rId16"/>
    <p:sldLayoutId id="2147483650" r:id="rId17"/>
    <p:sldLayoutId id="2147483661" r:id="rId18"/>
    <p:sldLayoutId id="2147483662" r:id="rId19"/>
    <p:sldLayoutId id="2147483665" r:id="rId20"/>
    <p:sldLayoutId id="2147483667" r:id="rId21"/>
    <p:sldLayoutId id="2147483668" r:id="rId22"/>
    <p:sldLayoutId id="2147483669" r:id="rId23"/>
    <p:sldLayoutId id="2147483670" r:id="rId24"/>
    <p:sldLayoutId id="2147483671" r:id="rId25"/>
    <p:sldLayoutId id="2147483674" r:id="rId26"/>
    <p:sldLayoutId id="2147483664" r:id="rId27"/>
    <p:sldLayoutId id="2147483672" r:id="rId28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72" userDrawn="1">
          <p15:clr>
            <a:srgbClr val="F26B43"/>
          </p15:clr>
        </p15:guide>
        <p15:guide id="2" pos="574" userDrawn="1">
          <p15:clr>
            <a:srgbClr val="F26B43"/>
          </p15:clr>
        </p15:guide>
        <p15:guide id="3" pos="7106" userDrawn="1">
          <p15:clr>
            <a:srgbClr val="F26B43"/>
          </p15:clr>
        </p15:guide>
        <p15:guide id="4" orient="horz" pos="3748" userDrawn="1">
          <p15:clr>
            <a:srgbClr val="F26B43"/>
          </p15:clr>
        </p15:guide>
        <p15:guide id="5" pos="4407" userDrawn="1">
          <p15:clr>
            <a:srgbClr val="F26B43"/>
          </p15:clr>
        </p15:guide>
        <p15:guide id="6" pos="3273" userDrawn="1">
          <p15:clr>
            <a:srgbClr val="F26B43"/>
          </p15:clr>
        </p15:guide>
        <p15:guide id="7" pos="384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BD976C13-68E6-4E25-B13E-FC3A2D3F66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F365137-23F7-40ED-B9B3-94FE3D10D1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264C9CC-E38A-467A-8F1C-459375F5E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7294" y="1178052"/>
            <a:ext cx="5777316" cy="4501896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r">
              <a:lnSpc>
                <a:spcPct val="80000"/>
              </a:lnSpc>
            </a:pPr>
            <a:r>
              <a:rPr lang="en-US" sz="6200">
                <a:solidFill>
                  <a:schemeClr val="bg1"/>
                </a:solidFill>
              </a:rPr>
              <a:t>Taller sobre el Manual del Sistema Estadístico de los Seguros de Daños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ECCBAE3-CEA3-4EE0-83F6-41CFC54D2B4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982511" y="1178052"/>
            <a:ext cx="2912195" cy="450189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spcBef>
                <a:spcPts val="1300"/>
              </a:spcBef>
              <a:buNone/>
            </a:pPr>
            <a:r>
              <a:rPr lang="en-US" sz="3200" dirty="0">
                <a:solidFill>
                  <a:schemeClr val="bg1"/>
                </a:solidFill>
                <a:latin typeface="+mj-lt"/>
              </a:rPr>
              <a:t>2023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7BC4E14-913C-46C0-ABF7-BDDAEC08A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2071116"/>
            <a:ext cx="0" cy="2715768"/>
          </a:xfrm>
          <a:prstGeom prst="line">
            <a:avLst/>
          </a:prstGeom>
          <a:ln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9B2D5B24-3BC1-4293-9567-7F7D917AA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63926" y="5876412"/>
            <a:ext cx="2926080" cy="1397039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D495E168-DA5E-4888-8D8A-92B118324C14}" type="slidenum">
              <a:rPr lang="en-US" sz="9500" b="0" kern="1200" noProof="0">
                <a:ln>
                  <a:noFill/>
                </a:ln>
                <a:solidFill>
                  <a:schemeClr val="bg1">
                    <a:alpha val="25000"/>
                  </a:schemeClr>
                </a:solidFill>
                <a:latin typeface="+mj-lt"/>
                <a:ea typeface="+mn-ea"/>
                <a:cs typeface="+mn-cs"/>
              </a:rPr>
              <a:pPr>
                <a:lnSpc>
                  <a:spcPct val="90000"/>
                </a:lnSpc>
                <a:spcAft>
                  <a:spcPts val="600"/>
                </a:spcAft>
              </a:pPr>
              <a:t>1</a:t>
            </a:fld>
            <a:endParaRPr lang="en-US" sz="9500" b="0" kern="1200" noProof="0">
              <a:ln>
                <a:noFill/>
              </a:ln>
              <a:solidFill>
                <a:schemeClr val="bg1">
                  <a:alpha val="25000"/>
                </a:schemeClr>
              </a:solidFill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0012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139155-1F5E-4F48-B50E-F00D8FC53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819550"/>
            <a:ext cx="10515600" cy="676275"/>
          </a:xfrm>
        </p:spPr>
        <p:txBody>
          <a:bodyPr rtlCol="0"/>
          <a:lstStyle/>
          <a:p>
            <a:pPr rtl="0"/>
            <a:r>
              <a:rPr lang="es-ES" sz="4000" dirty="0"/>
              <a:t>Prima devengada</a:t>
            </a:r>
            <a:endParaRPr lang="es-ES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B0CA970E-796E-4258-8457-D1CEF7B4B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49" y="2097064"/>
            <a:ext cx="10341247" cy="2098716"/>
          </a:xfrm>
        </p:spPr>
        <p:txBody>
          <a:bodyPr rtlCol="0">
            <a:normAutofit/>
          </a:bodyPr>
          <a:lstStyle/>
          <a:p>
            <a:pPr marL="342900" indent="-342900" algn="just" rtl="0">
              <a:buFont typeface="Arial" panose="020B0604020202020204" pitchFamily="34" charset="0"/>
              <a:buChar char="•"/>
            </a:pPr>
            <a:r>
              <a:rPr lang="es-MX" sz="1800" b="0" noProof="1">
                <a:solidFill>
                  <a:schemeClr val="tx1"/>
                </a:solidFill>
              </a:rPr>
              <a:t>Si el estatus es </a:t>
            </a:r>
            <a:r>
              <a:rPr lang="es-MX" sz="1800" noProof="1">
                <a:solidFill>
                  <a:schemeClr val="tx1"/>
                </a:solidFill>
              </a:rPr>
              <a:t>igual</a:t>
            </a:r>
            <a:r>
              <a:rPr lang="es-MX" sz="1800" b="0" noProof="1">
                <a:solidFill>
                  <a:schemeClr val="tx1"/>
                </a:solidFill>
              </a:rPr>
              <a:t> a Póliza, ubicación o inciso cancelado durante la vigencia (clave 04, 08), la moneda es nacional, el inicio de vigencia es igual al año de reporte y el año de la fecha de emisión es igual al año de reporte entonces la Prima devengada acumulada debe ser </a:t>
            </a:r>
            <a:r>
              <a:rPr lang="es-MX" sz="1800" noProof="1">
                <a:solidFill>
                  <a:schemeClr val="tx1"/>
                </a:solidFill>
              </a:rPr>
              <a:t>igual</a:t>
            </a:r>
            <a:r>
              <a:rPr lang="es-MX" sz="1800" b="0" noProof="1">
                <a:solidFill>
                  <a:schemeClr val="tx1"/>
                </a:solidFill>
              </a:rPr>
              <a:t> a la Prima devengada.</a:t>
            </a:r>
          </a:p>
          <a:p>
            <a:pPr algn="just" rtl="0"/>
            <a:endParaRPr lang="es-ES" sz="1600" b="0" dirty="0">
              <a:solidFill>
                <a:schemeClr val="tx1"/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FEE48EC-430B-4D42-9565-527E52286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smtClean="0"/>
              <a:pPr rtl="0"/>
              <a:t>10</a:t>
            </a:fld>
            <a:endParaRPr lang="es-ES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8719919-6950-4B13-A0D6-DF852DA718A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667" b="96667" l="8000" r="92286">
                        <a14:foregroundMark x1="48571" y1="8000" x2="48571" y2="8000"/>
                        <a14:foregroundMark x1="51143" y1="4667" x2="51143" y2="4667"/>
                        <a14:foregroundMark x1="57143" y1="70667" x2="57143" y2="70667"/>
                        <a14:foregroundMark x1="78857" y1="77667" x2="71714" y2="65333"/>
                        <a14:foregroundMark x1="47714" y1="88333" x2="62286" y2="86667"/>
                        <a14:foregroundMark x1="62286" y1="86667" x2="62571" y2="86333"/>
                        <a14:foregroundMark x1="22571" y1="60333" x2="38000" y2="69000"/>
                        <a14:foregroundMark x1="21143" y1="74667" x2="28571" y2="82000"/>
                        <a14:foregroundMark x1="17714" y1="68667" x2="21714" y2="72000"/>
                        <a14:foregroundMark x1="16286" y1="78667" x2="27429" y2="89333"/>
                        <a14:foregroundMark x1="27429" y1="89333" x2="41714" y2="84000"/>
                        <a14:foregroundMark x1="41714" y1="84000" x2="42000" y2="67000"/>
                        <a14:foregroundMark x1="42000" y1="67000" x2="41714" y2="66667"/>
                        <a14:foregroundMark x1="50571" y1="69000" x2="65143" y2="65333"/>
                        <a14:foregroundMark x1="65143" y1="65333" x2="55714" y2="52333"/>
                        <a14:foregroundMark x1="55714" y1="52333" x2="41429" y2="47333"/>
                        <a14:foregroundMark x1="41429" y1="47333" x2="44857" y2="65667"/>
                        <a14:foregroundMark x1="44857" y1="65667" x2="60571" y2="72333"/>
                        <a14:foregroundMark x1="60571" y1="72333" x2="64857" y2="69000"/>
                        <a14:foregroundMark x1="58857" y1="52000" x2="42857" y2="55333"/>
                        <a14:foregroundMark x1="42857" y1="55333" x2="58286" y2="65000"/>
                        <a14:foregroundMark x1="58286" y1="65000" x2="59143" y2="48333"/>
                        <a14:foregroundMark x1="59143" y1="48333" x2="42571" y2="45667"/>
                        <a14:foregroundMark x1="42571" y1="45667" x2="36286" y2="48000"/>
                        <a14:foregroundMark x1="54857" y1="51000" x2="57714" y2="68667"/>
                        <a14:foregroundMark x1="57714" y1="68667" x2="71714" y2="76333"/>
                        <a14:foregroundMark x1="71714" y1="76333" x2="70571" y2="64667"/>
                        <a14:foregroundMark x1="66000" y1="72667" x2="72849" y2="85984"/>
                        <a14:foregroundMark x1="88599" y1="66333" x2="88587" y2="66191"/>
                        <a14:foregroundMark x1="87261" y1="64079" x2="78571" y2="51333"/>
                        <a14:foregroundMark x1="78571" y1="51333" x2="62571" y2="53333"/>
                        <a14:foregroundMark x1="62571" y1="53333" x2="62286" y2="71000"/>
                        <a14:foregroundMark x1="65429" y1="74667" x2="75374" y2="81995"/>
                        <a14:foregroundMark x1="78000" y1="54667" x2="78000" y2="54667"/>
                        <a14:foregroundMark x1="38857" y1="90667" x2="50519" y2="95665"/>
                        <a14:foregroundMark x1="59181" y1="90156" x2="62571" y2="86667"/>
                        <a14:foregroundMark x1="38571" y1="88333" x2="38000" y2="86000"/>
                        <a14:foregroundMark x1="50857" y1="28333" x2="50857" y2="31667"/>
                        <a14:foregroundMark x1="75429" y1="56000" x2="80571" y2="65667"/>
                        <a14:foregroundMark x1="21714" y1="60333" x2="12286" y2="64000"/>
                        <a14:foregroundMark x1="16360" y1="64870" x2="22000" y2="64333"/>
                        <a14:foregroundMark x1="27143" y1="56667" x2="18857" y2="59667"/>
                        <a14:foregroundMark x1="28571" y1="56667" x2="30571" y2="55667"/>
                        <a14:foregroundMark x1="72857" y1="58000" x2="77714" y2="69333"/>
                        <a14:foregroundMark x1="74286" y1="54000" x2="78000" y2="56333"/>
                        <a14:foregroundMark x1="92286" y1="34667" x2="92286" y2="34667"/>
                        <a14:backgroundMark x1="80286" y1="87000" x2="88286" y2="72333"/>
                        <a14:backgroundMark x1="88286" y1="72333" x2="88571" y2="69000"/>
                        <a14:backgroundMark x1="89714" y1="84000" x2="90571" y2="66333"/>
                        <a14:backgroundMark x1="90571" y1="66333" x2="87429" y2="56667"/>
                        <a14:backgroundMark x1="76286" y1="88333" x2="90571" y2="88333"/>
                        <a14:backgroundMark x1="90571" y1="88333" x2="81429" y2="87667"/>
                        <a14:backgroundMark x1="87429" y1="64000" x2="88286" y2="66333"/>
                        <a14:backgroundMark x1="89429" y1="69333" x2="89429" y2="73333"/>
                        <a14:backgroundMark x1="89429" y1="66333" x2="89429" y2="72667"/>
                        <a14:backgroundMark x1="71714" y1="88333" x2="80000" y2="86333"/>
                        <a14:backgroundMark x1="48857" y1="99333" x2="60857" y2="94667"/>
                        <a14:backgroundMark x1="10286" y1="64000" x2="10286" y2="710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77651" y="4938045"/>
            <a:ext cx="2322979" cy="1991124"/>
          </a:xfrm>
          <a:prstGeom prst="rect">
            <a:avLst/>
          </a:prstGeom>
        </p:spPr>
      </p:pic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A73CE870-4316-5D5B-FA9F-99AD20E83BC8}"/>
              </a:ext>
            </a:extLst>
          </p:cNvPr>
          <p:cNvCxnSpPr>
            <a:cxnSpLocks/>
          </p:cNvCxnSpPr>
          <p:nvPr/>
        </p:nvCxnSpPr>
        <p:spPr>
          <a:xfrm>
            <a:off x="3939531" y="4198748"/>
            <a:ext cx="5851721" cy="198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adroTexto 23">
            <a:extLst>
              <a:ext uri="{FF2B5EF4-FFF2-40B4-BE49-F238E27FC236}">
                <a16:creationId xmlns:a16="http://schemas.microsoft.com/office/drawing/2014/main" id="{A74FD0C8-1CC9-BF41-2C21-B1B274E5A3D2}"/>
              </a:ext>
            </a:extLst>
          </p:cNvPr>
          <p:cNvSpPr txBox="1"/>
          <p:nvPr/>
        </p:nvSpPr>
        <p:spPr>
          <a:xfrm>
            <a:off x="6874994" y="4676083"/>
            <a:ext cx="10740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b="1" dirty="0"/>
              <a:t>Prima devengada</a:t>
            </a:r>
          </a:p>
          <a:p>
            <a:pPr algn="ctr"/>
            <a:r>
              <a:rPr lang="es-MX" sz="900" b="1" dirty="0"/>
              <a:t>$ 23,279</a:t>
            </a:r>
          </a:p>
          <a:p>
            <a:pPr algn="ctr"/>
            <a:endParaRPr lang="es-MX" sz="900" b="1" dirty="0"/>
          </a:p>
          <a:p>
            <a:pPr algn="ctr"/>
            <a:r>
              <a:rPr lang="es-MX" sz="900" b="1" dirty="0"/>
              <a:t>Prima devengada acumulada</a:t>
            </a:r>
          </a:p>
          <a:p>
            <a:pPr algn="ctr"/>
            <a:r>
              <a:rPr lang="es-MX" sz="900" b="1" dirty="0"/>
              <a:t>$ 23,279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77353317-7DC0-CDA6-ACAC-8B7831ACA839}"/>
              </a:ext>
            </a:extLst>
          </p:cNvPr>
          <p:cNvSpPr/>
          <p:nvPr/>
        </p:nvSpPr>
        <p:spPr>
          <a:xfrm>
            <a:off x="6805652" y="3587488"/>
            <a:ext cx="1275348" cy="2288923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FFF7B5B4-8C96-0B5C-2F22-E0BFDC644320}"/>
              </a:ext>
            </a:extLst>
          </p:cNvPr>
          <p:cNvCxnSpPr>
            <a:cxnSpLocks/>
          </p:cNvCxnSpPr>
          <p:nvPr/>
        </p:nvCxnSpPr>
        <p:spPr>
          <a:xfrm>
            <a:off x="5585261" y="3921632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uadroTexto 26">
            <a:extLst>
              <a:ext uri="{FF2B5EF4-FFF2-40B4-BE49-F238E27FC236}">
                <a16:creationId xmlns:a16="http://schemas.microsoft.com/office/drawing/2014/main" id="{4138CBD2-ABD9-CF0C-F99A-72F2B7C16BB5}"/>
              </a:ext>
            </a:extLst>
          </p:cNvPr>
          <p:cNvSpPr txBox="1"/>
          <p:nvPr/>
        </p:nvSpPr>
        <p:spPr>
          <a:xfrm>
            <a:off x="5494610" y="4360496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Septiembre 2023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27CC92B-E489-2B7C-8879-941A77006DD5}"/>
              </a:ext>
            </a:extLst>
          </p:cNvPr>
          <p:cNvSpPr txBox="1"/>
          <p:nvPr/>
        </p:nvSpPr>
        <p:spPr>
          <a:xfrm>
            <a:off x="4683939" y="4255178"/>
            <a:ext cx="831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/>
              <a:t>…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9D7CA7D5-8ED7-BD25-2A6B-815A37F3FDD8}"/>
              </a:ext>
            </a:extLst>
          </p:cNvPr>
          <p:cNvSpPr txBox="1"/>
          <p:nvPr/>
        </p:nvSpPr>
        <p:spPr>
          <a:xfrm>
            <a:off x="3428075" y="4334386"/>
            <a:ext cx="12392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C00000"/>
                </a:solidFill>
              </a:rPr>
              <a:t>Marzo 2023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9D1C35F0-CECA-C789-DA31-D18565806A38}"/>
              </a:ext>
            </a:extLst>
          </p:cNvPr>
          <p:cNvSpPr txBox="1"/>
          <p:nvPr/>
        </p:nvSpPr>
        <p:spPr>
          <a:xfrm>
            <a:off x="3595335" y="3717455"/>
            <a:ext cx="1020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/>
              <a:t>Inicio de vigencia</a:t>
            </a:r>
          </a:p>
        </p:txBody>
      </p: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38319606-8726-C167-FA8A-1DB5E266C1F9}"/>
              </a:ext>
            </a:extLst>
          </p:cNvPr>
          <p:cNvCxnSpPr>
            <a:cxnSpLocks/>
          </p:cNvCxnSpPr>
          <p:nvPr/>
        </p:nvCxnSpPr>
        <p:spPr>
          <a:xfrm>
            <a:off x="6916757" y="3993821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8946964D-E89E-6084-D9F6-22DF4BEC396A}"/>
              </a:ext>
            </a:extLst>
          </p:cNvPr>
          <p:cNvCxnSpPr>
            <a:cxnSpLocks/>
          </p:cNvCxnSpPr>
          <p:nvPr/>
        </p:nvCxnSpPr>
        <p:spPr>
          <a:xfrm>
            <a:off x="4465666" y="3894394"/>
            <a:ext cx="0" cy="6216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uadroTexto 32">
            <a:extLst>
              <a:ext uri="{FF2B5EF4-FFF2-40B4-BE49-F238E27FC236}">
                <a16:creationId xmlns:a16="http://schemas.microsoft.com/office/drawing/2014/main" id="{8B9E7E69-392F-6DD6-F63C-45737301D7A0}"/>
              </a:ext>
            </a:extLst>
          </p:cNvPr>
          <p:cNvSpPr txBox="1"/>
          <p:nvPr/>
        </p:nvSpPr>
        <p:spPr>
          <a:xfrm>
            <a:off x="3512295" y="4676083"/>
            <a:ext cx="107081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b="1" dirty="0"/>
              <a:t>Prima emitida $40,000</a:t>
            </a:r>
          </a:p>
          <a:p>
            <a:pPr algn="ctr"/>
            <a:endParaRPr lang="es-MX" sz="900" b="1" dirty="0"/>
          </a:p>
        </p:txBody>
      </p: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BD27806B-3802-F281-BE89-47F2E92F23D5}"/>
              </a:ext>
            </a:extLst>
          </p:cNvPr>
          <p:cNvCxnSpPr>
            <a:cxnSpLocks/>
          </p:cNvCxnSpPr>
          <p:nvPr/>
        </p:nvCxnSpPr>
        <p:spPr>
          <a:xfrm>
            <a:off x="7915377" y="3941684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uadroTexto 34">
            <a:extLst>
              <a:ext uri="{FF2B5EF4-FFF2-40B4-BE49-F238E27FC236}">
                <a16:creationId xmlns:a16="http://schemas.microsoft.com/office/drawing/2014/main" id="{87F88134-9F31-7AE8-9174-A4D901A13276}"/>
              </a:ext>
            </a:extLst>
          </p:cNvPr>
          <p:cNvSpPr txBox="1"/>
          <p:nvPr/>
        </p:nvSpPr>
        <p:spPr>
          <a:xfrm>
            <a:off x="6705391" y="4428673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Diciembre 2023</a:t>
            </a:r>
          </a:p>
        </p:txBody>
      </p: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038D0B26-D428-87D0-678F-430C5CDFDC83}"/>
              </a:ext>
            </a:extLst>
          </p:cNvPr>
          <p:cNvCxnSpPr>
            <a:cxnSpLocks/>
          </p:cNvCxnSpPr>
          <p:nvPr/>
        </p:nvCxnSpPr>
        <p:spPr>
          <a:xfrm>
            <a:off x="9090463" y="3893557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uadroTexto 36">
            <a:extLst>
              <a:ext uri="{FF2B5EF4-FFF2-40B4-BE49-F238E27FC236}">
                <a16:creationId xmlns:a16="http://schemas.microsoft.com/office/drawing/2014/main" id="{30E23F35-8ABE-205E-D036-CA5F3DB0221B}"/>
              </a:ext>
            </a:extLst>
          </p:cNvPr>
          <p:cNvSpPr txBox="1"/>
          <p:nvPr/>
        </p:nvSpPr>
        <p:spPr>
          <a:xfrm>
            <a:off x="6988325" y="3608834"/>
            <a:ext cx="8903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Cancelada durante la vigencia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771755E2-F566-AD3A-13CB-1993A4FFE6EC}"/>
              </a:ext>
            </a:extLst>
          </p:cNvPr>
          <p:cNvSpPr txBox="1"/>
          <p:nvPr/>
        </p:nvSpPr>
        <p:spPr>
          <a:xfrm>
            <a:off x="5703678" y="3659348"/>
            <a:ext cx="11590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>
                <a:solidFill>
                  <a:srgbClr val="C00000"/>
                </a:solidFill>
              </a:rPr>
              <a:t>* Se cancela la póliza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3EBC15B4-F2FE-3F1C-905B-F96986269927}"/>
              </a:ext>
            </a:extLst>
          </p:cNvPr>
          <p:cNvSpPr txBox="1"/>
          <p:nvPr/>
        </p:nvSpPr>
        <p:spPr>
          <a:xfrm>
            <a:off x="7976697" y="4357753"/>
            <a:ext cx="12392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C00000"/>
                </a:solidFill>
              </a:rPr>
              <a:t>Marzo 2024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0E3075A8-80DC-3202-8F60-8AB2EAE51C10}"/>
              </a:ext>
            </a:extLst>
          </p:cNvPr>
          <p:cNvSpPr txBox="1"/>
          <p:nvPr/>
        </p:nvSpPr>
        <p:spPr>
          <a:xfrm>
            <a:off x="8150058" y="3712806"/>
            <a:ext cx="890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/>
              <a:t>Fin de vigencia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070AE15C-0F6C-4E5B-9E42-2A15B822CEDB}"/>
              </a:ext>
            </a:extLst>
          </p:cNvPr>
          <p:cNvSpPr txBox="1"/>
          <p:nvPr/>
        </p:nvSpPr>
        <p:spPr>
          <a:xfrm>
            <a:off x="5587320" y="4676083"/>
            <a:ext cx="10708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b="1" dirty="0"/>
              <a:t>Prima emitida </a:t>
            </a:r>
            <a:r>
              <a:rPr lang="es-MX" sz="900" b="1" dirty="0">
                <a:solidFill>
                  <a:srgbClr val="FF0000"/>
                </a:solidFill>
              </a:rPr>
              <a:t>-$16,721</a:t>
            </a:r>
          </a:p>
          <a:p>
            <a:pPr algn="ctr"/>
            <a:endParaRPr lang="es-MX" sz="900" b="1" dirty="0"/>
          </a:p>
          <a:p>
            <a:pPr algn="ctr"/>
            <a:endParaRPr lang="es-MX" sz="900" b="1" dirty="0"/>
          </a:p>
        </p:txBody>
      </p:sp>
    </p:spTree>
    <p:extLst>
      <p:ext uri="{BB962C8B-B14F-4D97-AF65-F5344CB8AC3E}">
        <p14:creationId xmlns:p14="http://schemas.microsoft.com/office/powerpoint/2010/main" val="4259785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139155-1F5E-4F48-B50E-F00D8FC53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819550"/>
            <a:ext cx="10515600" cy="676275"/>
          </a:xfrm>
        </p:spPr>
        <p:txBody>
          <a:bodyPr rtlCol="0"/>
          <a:lstStyle/>
          <a:p>
            <a:pPr rtl="0"/>
            <a:r>
              <a:rPr lang="es-ES" sz="4000" dirty="0"/>
              <a:t>Prima devengada</a:t>
            </a:r>
            <a:endParaRPr lang="es-ES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B0CA970E-796E-4258-8457-D1CEF7B4B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49" y="2274351"/>
            <a:ext cx="10341247" cy="2098716"/>
          </a:xfrm>
        </p:spPr>
        <p:txBody>
          <a:bodyPr rtlCol="0">
            <a:normAutofit/>
          </a:bodyPr>
          <a:lstStyle/>
          <a:p>
            <a:pPr marL="342900" indent="-342900" algn="just" rtl="0">
              <a:buFont typeface="Arial" panose="020B0604020202020204" pitchFamily="34" charset="0"/>
              <a:buChar char="•"/>
            </a:pPr>
            <a:r>
              <a:rPr lang="es-MX" sz="1800" b="0" noProof="1">
                <a:solidFill>
                  <a:schemeClr val="tx1"/>
                </a:solidFill>
              </a:rPr>
              <a:t>Si el estatus es </a:t>
            </a:r>
            <a:r>
              <a:rPr lang="es-MX" sz="1800" noProof="1">
                <a:solidFill>
                  <a:schemeClr val="tx1"/>
                </a:solidFill>
              </a:rPr>
              <a:t>igual</a:t>
            </a:r>
            <a:r>
              <a:rPr lang="es-MX" sz="1800" b="0" noProof="1">
                <a:solidFill>
                  <a:schemeClr val="tx1"/>
                </a:solidFill>
              </a:rPr>
              <a:t> a Póliza, ubicación o inciso cancelado desde inicio (clave 03, 07) y la moneda es nacional entonces la Prima devengada acumulada debe ser </a:t>
            </a:r>
            <a:r>
              <a:rPr lang="es-MX" sz="1800" noProof="1">
                <a:solidFill>
                  <a:schemeClr val="tx1"/>
                </a:solidFill>
              </a:rPr>
              <a:t>igual</a:t>
            </a:r>
            <a:r>
              <a:rPr lang="es-MX" sz="1800" b="0" noProof="1">
                <a:solidFill>
                  <a:schemeClr val="tx1"/>
                </a:solidFill>
              </a:rPr>
              <a:t> a la Prima devengada.</a:t>
            </a:r>
          </a:p>
          <a:p>
            <a:pPr algn="just" rtl="0"/>
            <a:endParaRPr lang="es-ES" sz="1600" b="0" dirty="0">
              <a:solidFill>
                <a:schemeClr val="tx1"/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FEE48EC-430B-4D42-9565-527E52286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smtClean="0"/>
              <a:pPr rtl="0"/>
              <a:t>11</a:t>
            </a:fld>
            <a:endParaRPr lang="es-ES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8719919-6950-4B13-A0D6-DF852DA718A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667" b="96667" l="8000" r="92286">
                        <a14:foregroundMark x1="48571" y1="8000" x2="48571" y2="8000"/>
                        <a14:foregroundMark x1="51143" y1="4667" x2="51143" y2="4667"/>
                        <a14:foregroundMark x1="57143" y1="70667" x2="57143" y2="70667"/>
                        <a14:foregroundMark x1="78857" y1="77667" x2="71714" y2="65333"/>
                        <a14:foregroundMark x1="47714" y1="88333" x2="62286" y2="86667"/>
                        <a14:foregroundMark x1="62286" y1="86667" x2="62571" y2="86333"/>
                        <a14:foregroundMark x1="22571" y1="60333" x2="38000" y2="69000"/>
                        <a14:foregroundMark x1="21143" y1="74667" x2="28571" y2="82000"/>
                        <a14:foregroundMark x1="17714" y1="68667" x2="21714" y2="72000"/>
                        <a14:foregroundMark x1="16286" y1="78667" x2="27429" y2="89333"/>
                        <a14:foregroundMark x1="27429" y1="89333" x2="41714" y2="84000"/>
                        <a14:foregroundMark x1="41714" y1="84000" x2="42000" y2="67000"/>
                        <a14:foregroundMark x1="42000" y1="67000" x2="41714" y2="66667"/>
                        <a14:foregroundMark x1="50571" y1="69000" x2="65143" y2="65333"/>
                        <a14:foregroundMark x1="65143" y1="65333" x2="55714" y2="52333"/>
                        <a14:foregroundMark x1="55714" y1="52333" x2="41429" y2="47333"/>
                        <a14:foregroundMark x1="41429" y1="47333" x2="44857" y2="65667"/>
                        <a14:foregroundMark x1="44857" y1="65667" x2="60571" y2="72333"/>
                        <a14:foregroundMark x1="60571" y1="72333" x2="64857" y2="69000"/>
                        <a14:foregroundMark x1="58857" y1="52000" x2="42857" y2="55333"/>
                        <a14:foregroundMark x1="42857" y1="55333" x2="58286" y2="65000"/>
                        <a14:foregroundMark x1="58286" y1="65000" x2="59143" y2="48333"/>
                        <a14:foregroundMark x1="59143" y1="48333" x2="42571" y2="45667"/>
                        <a14:foregroundMark x1="42571" y1="45667" x2="36286" y2="48000"/>
                        <a14:foregroundMark x1="54857" y1="51000" x2="57714" y2="68667"/>
                        <a14:foregroundMark x1="57714" y1="68667" x2="71714" y2="76333"/>
                        <a14:foregroundMark x1="71714" y1="76333" x2="70571" y2="64667"/>
                        <a14:foregroundMark x1="66000" y1="72667" x2="72849" y2="85984"/>
                        <a14:foregroundMark x1="88599" y1="66333" x2="88587" y2="66191"/>
                        <a14:foregroundMark x1="87261" y1="64079" x2="78571" y2="51333"/>
                        <a14:foregroundMark x1="78571" y1="51333" x2="62571" y2="53333"/>
                        <a14:foregroundMark x1="62571" y1="53333" x2="62286" y2="71000"/>
                        <a14:foregroundMark x1="65429" y1="74667" x2="75374" y2="81995"/>
                        <a14:foregroundMark x1="78000" y1="54667" x2="78000" y2="54667"/>
                        <a14:foregroundMark x1="38857" y1="90667" x2="50519" y2="95665"/>
                        <a14:foregroundMark x1="59181" y1="90156" x2="62571" y2="86667"/>
                        <a14:foregroundMark x1="38571" y1="88333" x2="38000" y2="86000"/>
                        <a14:foregroundMark x1="50857" y1="28333" x2="50857" y2="31667"/>
                        <a14:foregroundMark x1="75429" y1="56000" x2="80571" y2="65667"/>
                        <a14:foregroundMark x1="21714" y1="60333" x2="12286" y2="64000"/>
                        <a14:foregroundMark x1="16360" y1="64870" x2="22000" y2="64333"/>
                        <a14:foregroundMark x1="27143" y1="56667" x2="18857" y2="59667"/>
                        <a14:foregroundMark x1="28571" y1="56667" x2="30571" y2="55667"/>
                        <a14:foregroundMark x1="72857" y1="58000" x2="77714" y2="69333"/>
                        <a14:foregroundMark x1="74286" y1="54000" x2="78000" y2="56333"/>
                        <a14:foregroundMark x1="92286" y1="34667" x2="92286" y2="34667"/>
                        <a14:backgroundMark x1="80286" y1="87000" x2="88286" y2="72333"/>
                        <a14:backgroundMark x1="88286" y1="72333" x2="88571" y2="69000"/>
                        <a14:backgroundMark x1="89714" y1="84000" x2="90571" y2="66333"/>
                        <a14:backgroundMark x1="90571" y1="66333" x2="87429" y2="56667"/>
                        <a14:backgroundMark x1="76286" y1="88333" x2="90571" y2="88333"/>
                        <a14:backgroundMark x1="90571" y1="88333" x2="81429" y2="87667"/>
                        <a14:backgroundMark x1="87429" y1="64000" x2="88286" y2="66333"/>
                        <a14:backgroundMark x1="89429" y1="69333" x2="89429" y2="73333"/>
                        <a14:backgroundMark x1="89429" y1="66333" x2="89429" y2="72667"/>
                        <a14:backgroundMark x1="71714" y1="88333" x2="80000" y2="86333"/>
                        <a14:backgroundMark x1="48857" y1="99333" x2="60857" y2="94667"/>
                        <a14:backgroundMark x1="10286" y1="64000" x2="10286" y2="710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77651" y="4938045"/>
            <a:ext cx="2322979" cy="1991124"/>
          </a:xfrm>
          <a:prstGeom prst="rect">
            <a:avLst/>
          </a:prstGeom>
        </p:spPr>
      </p:pic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A73CE870-4316-5D5B-FA9F-99AD20E83BC8}"/>
              </a:ext>
            </a:extLst>
          </p:cNvPr>
          <p:cNvCxnSpPr>
            <a:cxnSpLocks/>
          </p:cNvCxnSpPr>
          <p:nvPr/>
        </p:nvCxnSpPr>
        <p:spPr>
          <a:xfrm>
            <a:off x="3939531" y="4198748"/>
            <a:ext cx="5851721" cy="198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adroTexto 23">
            <a:extLst>
              <a:ext uri="{FF2B5EF4-FFF2-40B4-BE49-F238E27FC236}">
                <a16:creationId xmlns:a16="http://schemas.microsoft.com/office/drawing/2014/main" id="{A74FD0C8-1CC9-BF41-2C21-B1B274E5A3D2}"/>
              </a:ext>
            </a:extLst>
          </p:cNvPr>
          <p:cNvSpPr txBox="1"/>
          <p:nvPr/>
        </p:nvSpPr>
        <p:spPr>
          <a:xfrm>
            <a:off x="6874994" y="4676083"/>
            <a:ext cx="10740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b="1" dirty="0"/>
              <a:t>Prima devengada</a:t>
            </a:r>
          </a:p>
          <a:p>
            <a:pPr algn="ctr"/>
            <a:r>
              <a:rPr lang="es-MX" sz="900" b="1" dirty="0"/>
              <a:t>$ 0</a:t>
            </a:r>
          </a:p>
          <a:p>
            <a:pPr algn="ctr"/>
            <a:endParaRPr lang="es-MX" sz="900" b="1" dirty="0"/>
          </a:p>
          <a:p>
            <a:pPr algn="ctr"/>
            <a:r>
              <a:rPr lang="es-MX" sz="900" b="1" dirty="0"/>
              <a:t>Prima devengada acumulada</a:t>
            </a:r>
          </a:p>
          <a:p>
            <a:pPr algn="ctr"/>
            <a:r>
              <a:rPr lang="es-MX" sz="900" b="1" dirty="0"/>
              <a:t>$ 0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77353317-7DC0-CDA6-ACAC-8B7831ACA839}"/>
              </a:ext>
            </a:extLst>
          </p:cNvPr>
          <p:cNvSpPr/>
          <p:nvPr/>
        </p:nvSpPr>
        <p:spPr>
          <a:xfrm>
            <a:off x="6805652" y="3587488"/>
            <a:ext cx="1275348" cy="2288923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FFF7B5B4-8C96-0B5C-2F22-E0BFDC644320}"/>
              </a:ext>
            </a:extLst>
          </p:cNvPr>
          <p:cNvCxnSpPr>
            <a:cxnSpLocks/>
          </p:cNvCxnSpPr>
          <p:nvPr/>
        </p:nvCxnSpPr>
        <p:spPr>
          <a:xfrm>
            <a:off x="5585261" y="3921632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uadroTexto 26">
            <a:extLst>
              <a:ext uri="{FF2B5EF4-FFF2-40B4-BE49-F238E27FC236}">
                <a16:creationId xmlns:a16="http://schemas.microsoft.com/office/drawing/2014/main" id="{4138CBD2-ABD9-CF0C-F99A-72F2B7C16BB5}"/>
              </a:ext>
            </a:extLst>
          </p:cNvPr>
          <p:cNvSpPr txBox="1"/>
          <p:nvPr/>
        </p:nvSpPr>
        <p:spPr>
          <a:xfrm>
            <a:off x="5494610" y="4360496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Septiembre 2023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27CC92B-E489-2B7C-8879-941A77006DD5}"/>
              </a:ext>
            </a:extLst>
          </p:cNvPr>
          <p:cNvSpPr txBox="1"/>
          <p:nvPr/>
        </p:nvSpPr>
        <p:spPr>
          <a:xfrm>
            <a:off x="4683939" y="4255178"/>
            <a:ext cx="831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/>
              <a:t>…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9D7CA7D5-8ED7-BD25-2A6B-815A37F3FDD8}"/>
              </a:ext>
            </a:extLst>
          </p:cNvPr>
          <p:cNvSpPr txBox="1"/>
          <p:nvPr/>
        </p:nvSpPr>
        <p:spPr>
          <a:xfrm>
            <a:off x="3428075" y="4334386"/>
            <a:ext cx="12392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C00000"/>
                </a:solidFill>
              </a:rPr>
              <a:t>Marzo 2023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9D1C35F0-CECA-C789-DA31-D18565806A38}"/>
              </a:ext>
            </a:extLst>
          </p:cNvPr>
          <p:cNvSpPr txBox="1"/>
          <p:nvPr/>
        </p:nvSpPr>
        <p:spPr>
          <a:xfrm>
            <a:off x="3595335" y="3717455"/>
            <a:ext cx="1020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/>
              <a:t>Inicio de vigencia</a:t>
            </a:r>
          </a:p>
        </p:txBody>
      </p: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38319606-8726-C167-FA8A-1DB5E266C1F9}"/>
              </a:ext>
            </a:extLst>
          </p:cNvPr>
          <p:cNvCxnSpPr>
            <a:cxnSpLocks/>
          </p:cNvCxnSpPr>
          <p:nvPr/>
        </p:nvCxnSpPr>
        <p:spPr>
          <a:xfrm>
            <a:off x="6916757" y="3993821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8946964D-E89E-6084-D9F6-22DF4BEC396A}"/>
              </a:ext>
            </a:extLst>
          </p:cNvPr>
          <p:cNvCxnSpPr>
            <a:cxnSpLocks/>
          </p:cNvCxnSpPr>
          <p:nvPr/>
        </p:nvCxnSpPr>
        <p:spPr>
          <a:xfrm>
            <a:off x="4465666" y="3894394"/>
            <a:ext cx="0" cy="6216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uadroTexto 32">
            <a:extLst>
              <a:ext uri="{FF2B5EF4-FFF2-40B4-BE49-F238E27FC236}">
                <a16:creationId xmlns:a16="http://schemas.microsoft.com/office/drawing/2014/main" id="{8B9E7E69-392F-6DD6-F63C-45737301D7A0}"/>
              </a:ext>
            </a:extLst>
          </p:cNvPr>
          <p:cNvSpPr txBox="1"/>
          <p:nvPr/>
        </p:nvSpPr>
        <p:spPr>
          <a:xfrm>
            <a:off x="3512295" y="4676083"/>
            <a:ext cx="107081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b="1" dirty="0"/>
              <a:t>Prima emitida $40,000</a:t>
            </a:r>
          </a:p>
          <a:p>
            <a:pPr algn="ctr"/>
            <a:endParaRPr lang="es-MX" sz="900" b="1" dirty="0"/>
          </a:p>
        </p:txBody>
      </p: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BD27806B-3802-F281-BE89-47F2E92F23D5}"/>
              </a:ext>
            </a:extLst>
          </p:cNvPr>
          <p:cNvCxnSpPr>
            <a:cxnSpLocks/>
          </p:cNvCxnSpPr>
          <p:nvPr/>
        </p:nvCxnSpPr>
        <p:spPr>
          <a:xfrm>
            <a:off x="7915377" y="3941684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uadroTexto 34">
            <a:extLst>
              <a:ext uri="{FF2B5EF4-FFF2-40B4-BE49-F238E27FC236}">
                <a16:creationId xmlns:a16="http://schemas.microsoft.com/office/drawing/2014/main" id="{87F88134-9F31-7AE8-9174-A4D901A13276}"/>
              </a:ext>
            </a:extLst>
          </p:cNvPr>
          <p:cNvSpPr txBox="1"/>
          <p:nvPr/>
        </p:nvSpPr>
        <p:spPr>
          <a:xfrm>
            <a:off x="6705391" y="4428673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Diciembre 2023</a:t>
            </a:r>
          </a:p>
        </p:txBody>
      </p: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038D0B26-D428-87D0-678F-430C5CDFDC83}"/>
              </a:ext>
            </a:extLst>
          </p:cNvPr>
          <p:cNvCxnSpPr>
            <a:cxnSpLocks/>
          </p:cNvCxnSpPr>
          <p:nvPr/>
        </p:nvCxnSpPr>
        <p:spPr>
          <a:xfrm>
            <a:off x="9090463" y="3893557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uadroTexto 36">
            <a:extLst>
              <a:ext uri="{FF2B5EF4-FFF2-40B4-BE49-F238E27FC236}">
                <a16:creationId xmlns:a16="http://schemas.microsoft.com/office/drawing/2014/main" id="{30E23F35-8ABE-205E-D036-CA5F3DB0221B}"/>
              </a:ext>
            </a:extLst>
          </p:cNvPr>
          <p:cNvSpPr txBox="1"/>
          <p:nvPr/>
        </p:nvSpPr>
        <p:spPr>
          <a:xfrm>
            <a:off x="6988325" y="3608834"/>
            <a:ext cx="8903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Cancelada desde inicio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771755E2-F566-AD3A-13CB-1993A4FFE6EC}"/>
              </a:ext>
            </a:extLst>
          </p:cNvPr>
          <p:cNvSpPr txBox="1"/>
          <p:nvPr/>
        </p:nvSpPr>
        <p:spPr>
          <a:xfrm>
            <a:off x="5703678" y="3659348"/>
            <a:ext cx="11590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>
                <a:solidFill>
                  <a:srgbClr val="C00000"/>
                </a:solidFill>
              </a:rPr>
              <a:t>* Se cancela la póliza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3EBC15B4-F2FE-3F1C-905B-F96986269927}"/>
              </a:ext>
            </a:extLst>
          </p:cNvPr>
          <p:cNvSpPr txBox="1"/>
          <p:nvPr/>
        </p:nvSpPr>
        <p:spPr>
          <a:xfrm>
            <a:off x="7976697" y="4357753"/>
            <a:ext cx="12392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C00000"/>
                </a:solidFill>
              </a:rPr>
              <a:t>Marzo 2024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0E3075A8-80DC-3202-8F60-8AB2EAE51C10}"/>
              </a:ext>
            </a:extLst>
          </p:cNvPr>
          <p:cNvSpPr txBox="1"/>
          <p:nvPr/>
        </p:nvSpPr>
        <p:spPr>
          <a:xfrm>
            <a:off x="8150058" y="3712806"/>
            <a:ext cx="890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/>
              <a:t>Fin de vigencia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070AE15C-0F6C-4E5B-9E42-2A15B822CEDB}"/>
              </a:ext>
            </a:extLst>
          </p:cNvPr>
          <p:cNvSpPr txBox="1"/>
          <p:nvPr/>
        </p:nvSpPr>
        <p:spPr>
          <a:xfrm>
            <a:off x="5587320" y="4676083"/>
            <a:ext cx="10708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b="1" dirty="0"/>
              <a:t>Prima emitida </a:t>
            </a:r>
            <a:r>
              <a:rPr lang="es-MX" sz="900" b="1" dirty="0">
                <a:solidFill>
                  <a:srgbClr val="FF0000"/>
                </a:solidFill>
              </a:rPr>
              <a:t>-$40,000</a:t>
            </a:r>
          </a:p>
          <a:p>
            <a:pPr algn="ctr"/>
            <a:endParaRPr lang="es-MX" sz="900" b="1" dirty="0"/>
          </a:p>
          <a:p>
            <a:pPr algn="ctr"/>
            <a:endParaRPr lang="es-MX" sz="900" b="1" dirty="0"/>
          </a:p>
        </p:txBody>
      </p:sp>
    </p:spTree>
    <p:extLst>
      <p:ext uri="{BB962C8B-B14F-4D97-AF65-F5344CB8AC3E}">
        <p14:creationId xmlns:p14="http://schemas.microsoft.com/office/powerpoint/2010/main" val="1502438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FFE7C1-1178-938C-1D87-4C24C5D70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504" y="767419"/>
            <a:ext cx="7755405" cy="3355848"/>
          </a:xfrm>
        </p:spPr>
        <p:txBody>
          <a:bodyPr/>
          <a:lstStyle/>
          <a:p>
            <a:r>
              <a:rPr lang="es-MX" dirty="0"/>
              <a:t>Validaciones a reforzar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667A213-329F-8682-3AF2-126FC9954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495E168-DA5E-4888-8D8A-92B118324C14}" type="slidenum">
              <a:rPr lang="es-ES" noProof="0" smtClean="0"/>
              <a:pPr rtl="0"/>
              <a:t>12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612274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139155-1F5E-4F48-B50E-F00D8FC53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819550"/>
            <a:ext cx="10515600" cy="676275"/>
          </a:xfrm>
        </p:spPr>
        <p:txBody>
          <a:bodyPr rtlCol="0"/>
          <a:lstStyle/>
          <a:p>
            <a:pPr rtl="0"/>
            <a:r>
              <a:rPr lang="es-ES" sz="4000" dirty="0"/>
              <a:t>Prima devengada acumulada</a:t>
            </a:r>
            <a:endParaRPr lang="es-ES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B0CA970E-796E-4258-8457-D1CEF7B4B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49" y="2097064"/>
            <a:ext cx="10341247" cy="2098716"/>
          </a:xfrm>
        </p:spPr>
        <p:txBody>
          <a:bodyPr rtlCol="0">
            <a:normAutofit/>
          </a:bodyPr>
          <a:lstStyle/>
          <a:p>
            <a:pPr marL="342900" indent="-342900" algn="just" rtl="0">
              <a:buFont typeface="Arial" panose="020B0604020202020204" pitchFamily="34" charset="0"/>
              <a:buChar char="•"/>
            </a:pPr>
            <a:r>
              <a:rPr lang="es-ES" sz="2000" b="0" noProof="1">
                <a:solidFill>
                  <a:schemeClr val="tx1"/>
                </a:solidFill>
              </a:rPr>
              <a:t>Si el estatus es </a:t>
            </a:r>
            <a:r>
              <a:rPr lang="es-ES" sz="2000" noProof="1">
                <a:solidFill>
                  <a:schemeClr val="tx1"/>
                </a:solidFill>
              </a:rPr>
              <a:t>igual</a:t>
            </a:r>
            <a:r>
              <a:rPr lang="es-ES" sz="2000" b="0" noProof="1">
                <a:solidFill>
                  <a:schemeClr val="tx1"/>
                </a:solidFill>
              </a:rPr>
              <a:t> a Póliza, ubicación o inciso vencido (clave 05) entonces la Prima Devengada Acumulada debe ser </a:t>
            </a:r>
            <a:r>
              <a:rPr lang="es-ES" sz="2000" noProof="1">
                <a:solidFill>
                  <a:schemeClr val="tx1"/>
                </a:solidFill>
              </a:rPr>
              <a:t>igual</a:t>
            </a:r>
            <a:r>
              <a:rPr lang="es-ES" sz="2000" b="0" noProof="1">
                <a:solidFill>
                  <a:schemeClr val="tx1"/>
                </a:solidFill>
              </a:rPr>
              <a:t> a la Prima Emitida. (Nota: </a:t>
            </a:r>
            <a:r>
              <a:rPr lang="es-MX" sz="2000" b="0" noProof="1">
                <a:solidFill>
                  <a:schemeClr val="tx1"/>
                </a:solidFill>
              </a:rPr>
              <a:t>Sumar la prima emitida del año actual y de dos años anteriores</a:t>
            </a:r>
            <a:r>
              <a:rPr lang="es-ES" sz="2000" b="0" noProof="1">
                <a:solidFill>
                  <a:schemeClr val="tx1"/>
                </a:solidFill>
              </a:rPr>
              <a:t>)</a:t>
            </a:r>
          </a:p>
          <a:p>
            <a:pPr marL="342900" indent="-342900" algn="just" rtl="0">
              <a:buFont typeface="Arial" panose="020B0604020202020204" pitchFamily="34" charset="0"/>
              <a:buChar char="•"/>
            </a:pPr>
            <a:endParaRPr lang="es-ES" sz="2000" b="0" noProof="1">
              <a:solidFill>
                <a:schemeClr val="tx1"/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FEE48EC-430B-4D42-9565-527E52286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smtClean="0"/>
              <a:pPr rtl="0"/>
              <a:t>13</a:t>
            </a:fld>
            <a:endParaRPr lang="es-ES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8719919-6950-4B13-A0D6-DF852DA718A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667" b="96667" l="8000" r="92286">
                        <a14:foregroundMark x1="48571" y1="8000" x2="48571" y2="8000"/>
                        <a14:foregroundMark x1="51143" y1="4667" x2="51143" y2="4667"/>
                        <a14:foregroundMark x1="57143" y1="70667" x2="57143" y2="70667"/>
                        <a14:foregroundMark x1="78857" y1="77667" x2="71714" y2="65333"/>
                        <a14:foregroundMark x1="47714" y1="88333" x2="62286" y2="86667"/>
                        <a14:foregroundMark x1="62286" y1="86667" x2="62571" y2="86333"/>
                        <a14:foregroundMark x1="22571" y1="60333" x2="38000" y2="69000"/>
                        <a14:foregroundMark x1="21143" y1="74667" x2="28571" y2="82000"/>
                        <a14:foregroundMark x1="17714" y1="68667" x2="21714" y2="72000"/>
                        <a14:foregroundMark x1="16286" y1="78667" x2="27429" y2="89333"/>
                        <a14:foregroundMark x1="27429" y1="89333" x2="41714" y2="84000"/>
                        <a14:foregroundMark x1="41714" y1="84000" x2="42000" y2="67000"/>
                        <a14:foregroundMark x1="42000" y1="67000" x2="41714" y2="66667"/>
                        <a14:foregroundMark x1="50571" y1="69000" x2="65143" y2="65333"/>
                        <a14:foregroundMark x1="65143" y1="65333" x2="55714" y2="52333"/>
                        <a14:foregroundMark x1="55714" y1="52333" x2="41429" y2="47333"/>
                        <a14:foregroundMark x1="41429" y1="47333" x2="44857" y2="65667"/>
                        <a14:foregroundMark x1="44857" y1="65667" x2="60571" y2="72333"/>
                        <a14:foregroundMark x1="60571" y1="72333" x2="64857" y2="69000"/>
                        <a14:foregroundMark x1="58857" y1="52000" x2="42857" y2="55333"/>
                        <a14:foregroundMark x1="42857" y1="55333" x2="58286" y2="65000"/>
                        <a14:foregroundMark x1="58286" y1="65000" x2="59143" y2="48333"/>
                        <a14:foregroundMark x1="59143" y1="48333" x2="42571" y2="45667"/>
                        <a14:foregroundMark x1="42571" y1="45667" x2="36286" y2="48000"/>
                        <a14:foregroundMark x1="54857" y1="51000" x2="57714" y2="68667"/>
                        <a14:foregroundMark x1="57714" y1="68667" x2="71714" y2="76333"/>
                        <a14:foregroundMark x1="71714" y1="76333" x2="70571" y2="64667"/>
                        <a14:foregroundMark x1="66000" y1="72667" x2="72849" y2="85984"/>
                        <a14:foregroundMark x1="88599" y1="66333" x2="88587" y2="66191"/>
                        <a14:foregroundMark x1="87261" y1="64079" x2="78571" y2="51333"/>
                        <a14:foregroundMark x1="78571" y1="51333" x2="62571" y2="53333"/>
                        <a14:foregroundMark x1="62571" y1="53333" x2="62286" y2="71000"/>
                        <a14:foregroundMark x1="65429" y1="74667" x2="75374" y2="81995"/>
                        <a14:foregroundMark x1="78000" y1="54667" x2="78000" y2="54667"/>
                        <a14:foregroundMark x1="38857" y1="90667" x2="50519" y2="95665"/>
                        <a14:foregroundMark x1="59181" y1="90156" x2="62571" y2="86667"/>
                        <a14:foregroundMark x1="38571" y1="88333" x2="38000" y2="86000"/>
                        <a14:foregroundMark x1="50857" y1="28333" x2="50857" y2="31667"/>
                        <a14:foregroundMark x1="75429" y1="56000" x2="80571" y2="65667"/>
                        <a14:foregroundMark x1="21714" y1="60333" x2="12286" y2="64000"/>
                        <a14:foregroundMark x1="16360" y1="64870" x2="22000" y2="64333"/>
                        <a14:foregroundMark x1="27143" y1="56667" x2="18857" y2="59667"/>
                        <a14:foregroundMark x1="28571" y1="56667" x2="30571" y2="55667"/>
                        <a14:foregroundMark x1="72857" y1="58000" x2="77714" y2="69333"/>
                        <a14:foregroundMark x1="74286" y1="54000" x2="78000" y2="56333"/>
                        <a14:foregroundMark x1="92286" y1="34667" x2="92286" y2="34667"/>
                        <a14:backgroundMark x1="80286" y1="87000" x2="88286" y2="72333"/>
                        <a14:backgroundMark x1="88286" y1="72333" x2="88571" y2="69000"/>
                        <a14:backgroundMark x1="89714" y1="84000" x2="90571" y2="66333"/>
                        <a14:backgroundMark x1="90571" y1="66333" x2="87429" y2="56667"/>
                        <a14:backgroundMark x1="76286" y1="88333" x2="90571" y2="88333"/>
                        <a14:backgroundMark x1="90571" y1="88333" x2="81429" y2="87667"/>
                        <a14:backgroundMark x1="87429" y1="64000" x2="88286" y2="66333"/>
                        <a14:backgroundMark x1="89429" y1="69333" x2="89429" y2="73333"/>
                        <a14:backgroundMark x1="89429" y1="66333" x2="89429" y2="72667"/>
                        <a14:backgroundMark x1="71714" y1="88333" x2="80000" y2="86333"/>
                        <a14:backgroundMark x1="48857" y1="99333" x2="60857" y2="94667"/>
                        <a14:backgroundMark x1="10286" y1="64000" x2="10286" y2="710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77651" y="4938045"/>
            <a:ext cx="2322979" cy="1991124"/>
          </a:xfrm>
          <a:prstGeom prst="rect">
            <a:avLst/>
          </a:prstGeom>
        </p:spPr>
      </p:pic>
      <p:cxnSp>
        <p:nvCxnSpPr>
          <p:cNvPr id="55" name="Conector recto 54">
            <a:extLst>
              <a:ext uri="{FF2B5EF4-FFF2-40B4-BE49-F238E27FC236}">
                <a16:creationId xmlns:a16="http://schemas.microsoft.com/office/drawing/2014/main" id="{2A1BA39E-79E8-5A57-68D9-E4830B8E924F}"/>
              </a:ext>
            </a:extLst>
          </p:cNvPr>
          <p:cNvCxnSpPr>
            <a:cxnSpLocks/>
          </p:cNvCxnSpPr>
          <p:nvPr/>
        </p:nvCxnSpPr>
        <p:spPr>
          <a:xfrm>
            <a:off x="3633908" y="4228092"/>
            <a:ext cx="53781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cto 55">
            <a:extLst>
              <a:ext uri="{FF2B5EF4-FFF2-40B4-BE49-F238E27FC236}">
                <a16:creationId xmlns:a16="http://schemas.microsoft.com/office/drawing/2014/main" id="{548311A0-FD52-5F03-D76D-F67237FC1EF0}"/>
              </a:ext>
            </a:extLst>
          </p:cNvPr>
          <p:cNvCxnSpPr>
            <a:cxnSpLocks/>
          </p:cNvCxnSpPr>
          <p:nvPr/>
        </p:nvCxnSpPr>
        <p:spPr>
          <a:xfrm>
            <a:off x="5279638" y="3863144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CuadroTexto 56">
            <a:extLst>
              <a:ext uri="{FF2B5EF4-FFF2-40B4-BE49-F238E27FC236}">
                <a16:creationId xmlns:a16="http://schemas.microsoft.com/office/drawing/2014/main" id="{6C01550E-2A60-24E5-C10B-671BC738F57C}"/>
              </a:ext>
            </a:extLst>
          </p:cNvPr>
          <p:cNvSpPr txBox="1"/>
          <p:nvPr/>
        </p:nvSpPr>
        <p:spPr>
          <a:xfrm>
            <a:off x="5270076" y="4361790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Marzo 2023</a:t>
            </a: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968C2E0F-0593-3749-327D-C30FB142635A}"/>
              </a:ext>
            </a:extLst>
          </p:cNvPr>
          <p:cNvSpPr txBox="1"/>
          <p:nvPr/>
        </p:nvSpPr>
        <p:spPr>
          <a:xfrm>
            <a:off x="4364669" y="4275662"/>
            <a:ext cx="831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/>
              <a:t>…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51432AD8-C926-99BD-C5CA-6BB6F9D90F15}"/>
              </a:ext>
            </a:extLst>
          </p:cNvPr>
          <p:cNvSpPr txBox="1"/>
          <p:nvPr/>
        </p:nvSpPr>
        <p:spPr>
          <a:xfrm>
            <a:off x="2941217" y="4368270"/>
            <a:ext cx="1239253" cy="2462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s-MX" sz="1000" dirty="0"/>
              <a:t>Marzo 2022</a:t>
            </a: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3D81C15C-F3BE-0366-16C9-0BBD8B50DDBE}"/>
              </a:ext>
            </a:extLst>
          </p:cNvPr>
          <p:cNvSpPr txBox="1"/>
          <p:nvPr/>
        </p:nvSpPr>
        <p:spPr>
          <a:xfrm>
            <a:off x="5443597" y="3768423"/>
            <a:ext cx="1020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/>
              <a:t>Fin de vigencia</a:t>
            </a:r>
          </a:p>
        </p:txBody>
      </p: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5EEC68FB-9FEF-A7AB-75AE-CAE68B943895}"/>
              </a:ext>
            </a:extLst>
          </p:cNvPr>
          <p:cNvCxnSpPr>
            <a:cxnSpLocks/>
          </p:cNvCxnSpPr>
          <p:nvPr/>
        </p:nvCxnSpPr>
        <p:spPr>
          <a:xfrm>
            <a:off x="6611134" y="3887708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2B2BF7EE-9521-FC5C-C9E2-AD5BDA4F6D2F}"/>
              </a:ext>
            </a:extLst>
          </p:cNvPr>
          <p:cNvCxnSpPr>
            <a:cxnSpLocks/>
          </p:cNvCxnSpPr>
          <p:nvPr/>
        </p:nvCxnSpPr>
        <p:spPr>
          <a:xfrm>
            <a:off x="3996270" y="3812822"/>
            <a:ext cx="0" cy="6216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CuadroTexto 62">
            <a:extLst>
              <a:ext uri="{FF2B5EF4-FFF2-40B4-BE49-F238E27FC236}">
                <a16:creationId xmlns:a16="http://schemas.microsoft.com/office/drawing/2014/main" id="{391A0F7B-BCBD-4DBB-1496-984BFD525F92}"/>
              </a:ext>
            </a:extLst>
          </p:cNvPr>
          <p:cNvSpPr txBox="1"/>
          <p:nvPr/>
        </p:nvSpPr>
        <p:spPr>
          <a:xfrm>
            <a:off x="3276303" y="4638428"/>
            <a:ext cx="1070811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b="1" dirty="0"/>
              <a:t>Prima emitida $40,000</a:t>
            </a:r>
          </a:p>
          <a:p>
            <a:pPr algn="ctr"/>
            <a:endParaRPr lang="es-MX" sz="900" b="1" dirty="0"/>
          </a:p>
          <a:p>
            <a:pPr algn="ctr"/>
            <a:r>
              <a:rPr lang="es-MX" sz="900" b="1" dirty="0"/>
              <a:t>Prima devengada acumulada</a:t>
            </a:r>
          </a:p>
          <a:p>
            <a:pPr algn="ctr"/>
            <a:r>
              <a:rPr lang="es-MX" sz="900" b="1" dirty="0"/>
              <a:t> $0</a:t>
            </a:r>
          </a:p>
        </p:txBody>
      </p: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7E042120-BE70-3288-D4AB-2058D98A922F}"/>
              </a:ext>
            </a:extLst>
          </p:cNvPr>
          <p:cNvCxnSpPr>
            <a:cxnSpLocks/>
          </p:cNvCxnSpPr>
          <p:nvPr/>
        </p:nvCxnSpPr>
        <p:spPr>
          <a:xfrm>
            <a:off x="7645473" y="3811758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CuadroTexto 64">
            <a:extLst>
              <a:ext uri="{FF2B5EF4-FFF2-40B4-BE49-F238E27FC236}">
                <a16:creationId xmlns:a16="http://schemas.microsoft.com/office/drawing/2014/main" id="{02AB0E25-1753-4503-0F05-C35AD2D8B1DA}"/>
              </a:ext>
            </a:extLst>
          </p:cNvPr>
          <p:cNvSpPr txBox="1"/>
          <p:nvPr/>
        </p:nvSpPr>
        <p:spPr>
          <a:xfrm>
            <a:off x="7495917" y="3933727"/>
            <a:ext cx="1467853" cy="2462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s-MX" sz="1000" dirty="0"/>
              <a:t>Diciembre 2023</a:t>
            </a:r>
          </a:p>
        </p:txBody>
      </p:sp>
      <p:cxnSp>
        <p:nvCxnSpPr>
          <p:cNvPr id="66" name="Conector recto 65">
            <a:extLst>
              <a:ext uri="{FF2B5EF4-FFF2-40B4-BE49-F238E27FC236}">
                <a16:creationId xmlns:a16="http://schemas.microsoft.com/office/drawing/2014/main" id="{333CA9B5-1309-8232-5FE8-7C30A3C0DE30}"/>
              </a:ext>
            </a:extLst>
          </p:cNvPr>
          <p:cNvCxnSpPr>
            <a:cxnSpLocks/>
          </p:cNvCxnSpPr>
          <p:nvPr/>
        </p:nvCxnSpPr>
        <p:spPr>
          <a:xfrm>
            <a:off x="8832465" y="3680288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CuadroTexto 66">
            <a:extLst>
              <a:ext uri="{FF2B5EF4-FFF2-40B4-BE49-F238E27FC236}">
                <a16:creationId xmlns:a16="http://schemas.microsoft.com/office/drawing/2014/main" id="{C9A666CF-3D36-2E13-676B-00C9BB8CC293}"/>
              </a:ext>
            </a:extLst>
          </p:cNvPr>
          <p:cNvSpPr txBox="1"/>
          <p:nvPr/>
        </p:nvSpPr>
        <p:spPr>
          <a:xfrm>
            <a:off x="7696568" y="4324105"/>
            <a:ext cx="109888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b="1" dirty="0"/>
              <a:t>Prima emitida</a:t>
            </a:r>
          </a:p>
          <a:p>
            <a:pPr algn="ctr"/>
            <a:r>
              <a:rPr lang="es-MX" sz="900" b="1" dirty="0"/>
              <a:t> $40,000</a:t>
            </a:r>
          </a:p>
          <a:p>
            <a:pPr algn="ctr"/>
            <a:endParaRPr lang="es-MX" sz="900" b="1" dirty="0"/>
          </a:p>
          <a:p>
            <a:pPr algn="ctr"/>
            <a:r>
              <a:rPr lang="es-MX" sz="900" b="1" dirty="0"/>
              <a:t>Prima devengada acumulada</a:t>
            </a:r>
          </a:p>
          <a:p>
            <a:pPr algn="ctr"/>
            <a:r>
              <a:rPr lang="es-MX" sz="900" b="1" dirty="0"/>
              <a:t> $40,000</a:t>
            </a:r>
          </a:p>
        </p:txBody>
      </p:sp>
      <p:sp>
        <p:nvSpPr>
          <p:cNvPr id="68" name="Rectángulo 67">
            <a:extLst>
              <a:ext uri="{FF2B5EF4-FFF2-40B4-BE49-F238E27FC236}">
                <a16:creationId xmlns:a16="http://schemas.microsoft.com/office/drawing/2014/main" id="{E8D10578-1D5A-75E0-0895-E191470EC989}"/>
              </a:ext>
            </a:extLst>
          </p:cNvPr>
          <p:cNvSpPr/>
          <p:nvPr/>
        </p:nvSpPr>
        <p:spPr>
          <a:xfrm>
            <a:off x="7640295" y="3429000"/>
            <a:ext cx="1191253" cy="1964909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77A84F72-7266-CCD0-169C-06F9B1E67A6A}"/>
              </a:ext>
            </a:extLst>
          </p:cNvPr>
          <p:cNvSpPr txBox="1"/>
          <p:nvPr/>
        </p:nvSpPr>
        <p:spPr>
          <a:xfrm>
            <a:off x="7787771" y="3506726"/>
            <a:ext cx="890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Póliza Vencida</a:t>
            </a:r>
          </a:p>
        </p:txBody>
      </p:sp>
      <p:sp>
        <p:nvSpPr>
          <p:cNvPr id="70" name="CuadroTexto 69">
            <a:extLst>
              <a:ext uri="{FF2B5EF4-FFF2-40B4-BE49-F238E27FC236}">
                <a16:creationId xmlns:a16="http://schemas.microsoft.com/office/drawing/2014/main" id="{FFE5910A-7A30-21A6-1C0B-6F36294FF05D}"/>
              </a:ext>
            </a:extLst>
          </p:cNvPr>
          <p:cNvSpPr txBox="1"/>
          <p:nvPr/>
        </p:nvSpPr>
        <p:spPr>
          <a:xfrm>
            <a:off x="3011823" y="3768425"/>
            <a:ext cx="1020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/>
              <a:t>Inicio de vigencia</a:t>
            </a:r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3A9128C8-E237-7111-58AB-640170A78284}"/>
              </a:ext>
            </a:extLst>
          </p:cNvPr>
          <p:cNvSpPr txBox="1"/>
          <p:nvPr/>
        </p:nvSpPr>
        <p:spPr>
          <a:xfrm>
            <a:off x="5423161" y="4638430"/>
            <a:ext cx="1070811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b="1" dirty="0"/>
              <a:t>Prima emitida $0</a:t>
            </a:r>
          </a:p>
          <a:p>
            <a:pPr algn="ctr"/>
            <a:endParaRPr lang="es-MX" sz="900" b="1" dirty="0"/>
          </a:p>
          <a:p>
            <a:pPr algn="ctr"/>
            <a:r>
              <a:rPr lang="es-MX" sz="900" b="1" dirty="0"/>
              <a:t>Prima devengada acumulada</a:t>
            </a:r>
          </a:p>
          <a:p>
            <a:pPr algn="ctr"/>
            <a:r>
              <a:rPr lang="es-MX" sz="900" b="1" dirty="0"/>
              <a:t> $40,000</a:t>
            </a:r>
          </a:p>
        </p:txBody>
      </p:sp>
    </p:spTree>
    <p:extLst>
      <p:ext uri="{BB962C8B-B14F-4D97-AF65-F5344CB8AC3E}">
        <p14:creationId xmlns:p14="http://schemas.microsoft.com/office/powerpoint/2010/main" val="24367662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139155-1F5E-4F48-B50E-F00D8FC53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819550"/>
            <a:ext cx="10515600" cy="676275"/>
          </a:xfrm>
        </p:spPr>
        <p:txBody>
          <a:bodyPr rtlCol="0"/>
          <a:lstStyle/>
          <a:p>
            <a:pPr rtl="0"/>
            <a:r>
              <a:rPr lang="es-ES" sz="4000" dirty="0"/>
              <a:t>Prima devengada acumulada</a:t>
            </a:r>
            <a:endParaRPr lang="es-ES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B0CA970E-796E-4258-8457-D1CEF7B4B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4445" y="2144836"/>
            <a:ext cx="10341247" cy="1834119"/>
          </a:xfrm>
        </p:spPr>
        <p:txBody>
          <a:bodyPr rtlCol="0">
            <a:normAutofit/>
          </a:bodyPr>
          <a:lstStyle/>
          <a:p>
            <a:pPr algn="just" rtl="0"/>
            <a:r>
              <a:rPr lang="es-ES" sz="2000" b="0" noProof="1">
                <a:solidFill>
                  <a:schemeClr val="tx1"/>
                </a:solidFill>
              </a:rPr>
              <a:t>Si el estatus es </a:t>
            </a:r>
            <a:r>
              <a:rPr lang="es-ES" sz="2000" noProof="1">
                <a:solidFill>
                  <a:schemeClr val="tx1"/>
                </a:solidFill>
              </a:rPr>
              <a:t>igual</a:t>
            </a:r>
            <a:r>
              <a:rPr lang="es-ES" sz="2000" b="0" noProof="1">
                <a:solidFill>
                  <a:schemeClr val="tx1"/>
                </a:solidFill>
              </a:rPr>
              <a:t> a Póliza, ubicación o inciso vencido (clave 05) entonces la Prima Devengada Acumulada debe ser </a:t>
            </a:r>
            <a:r>
              <a:rPr lang="es-ES" sz="2000" noProof="1">
                <a:solidFill>
                  <a:schemeClr val="tx1"/>
                </a:solidFill>
              </a:rPr>
              <a:t>mayor</a:t>
            </a:r>
            <a:r>
              <a:rPr lang="es-ES" sz="2000" b="0" noProof="1">
                <a:solidFill>
                  <a:schemeClr val="tx1"/>
                </a:solidFill>
              </a:rPr>
              <a:t> o </a:t>
            </a:r>
            <a:r>
              <a:rPr lang="es-ES" sz="2000" noProof="1">
                <a:solidFill>
                  <a:schemeClr val="tx1"/>
                </a:solidFill>
              </a:rPr>
              <a:t>igual</a:t>
            </a:r>
            <a:r>
              <a:rPr lang="es-ES" sz="2000" b="0" noProof="1">
                <a:solidFill>
                  <a:schemeClr val="tx1"/>
                </a:solidFill>
              </a:rPr>
              <a:t> a la Prima Emitida.</a:t>
            </a:r>
          </a:p>
          <a:p>
            <a:pPr algn="just" rtl="0"/>
            <a:endParaRPr lang="es-ES" sz="1600" b="0" dirty="0">
              <a:solidFill>
                <a:schemeClr val="tx1"/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FEE48EC-430B-4D42-9565-527E52286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smtClean="0"/>
              <a:pPr rtl="0"/>
              <a:t>14</a:t>
            </a:fld>
            <a:endParaRPr lang="es-ES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8719919-6950-4B13-A0D6-DF852DA718A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667" b="96667" l="8000" r="92286">
                        <a14:foregroundMark x1="48571" y1="8000" x2="48571" y2="8000"/>
                        <a14:foregroundMark x1="51143" y1="4667" x2="51143" y2="4667"/>
                        <a14:foregroundMark x1="57143" y1="70667" x2="57143" y2="70667"/>
                        <a14:foregroundMark x1="78857" y1="77667" x2="71714" y2="65333"/>
                        <a14:foregroundMark x1="47714" y1="88333" x2="62286" y2="86667"/>
                        <a14:foregroundMark x1="62286" y1="86667" x2="62571" y2="86333"/>
                        <a14:foregroundMark x1="22571" y1="60333" x2="38000" y2="69000"/>
                        <a14:foregroundMark x1="21143" y1="74667" x2="28571" y2="82000"/>
                        <a14:foregroundMark x1="17714" y1="68667" x2="21714" y2="72000"/>
                        <a14:foregroundMark x1="16286" y1="78667" x2="27429" y2="89333"/>
                        <a14:foregroundMark x1="27429" y1="89333" x2="41714" y2="84000"/>
                        <a14:foregroundMark x1="41714" y1="84000" x2="42000" y2="67000"/>
                        <a14:foregroundMark x1="42000" y1="67000" x2="41714" y2="66667"/>
                        <a14:foregroundMark x1="50571" y1="69000" x2="65143" y2="65333"/>
                        <a14:foregroundMark x1="65143" y1="65333" x2="55714" y2="52333"/>
                        <a14:foregroundMark x1="55714" y1="52333" x2="41429" y2="47333"/>
                        <a14:foregroundMark x1="41429" y1="47333" x2="44857" y2="65667"/>
                        <a14:foregroundMark x1="44857" y1="65667" x2="60571" y2="72333"/>
                        <a14:foregroundMark x1="60571" y1="72333" x2="64857" y2="69000"/>
                        <a14:foregroundMark x1="58857" y1="52000" x2="42857" y2="55333"/>
                        <a14:foregroundMark x1="42857" y1="55333" x2="58286" y2="65000"/>
                        <a14:foregroundMark x1="58286" y1="65000" x2="59143" y2="48333"/>
                        <a14:foregroundMark x1="59143" y1="48333" x2="42571" y2="45667"/>
                        <a14:foregroundMark x1="42571" y1="45667" x2="36286" y2="48000"/>
                        <a14:foregroundMark x1="54857" y1="51000" x2="57714" y2="68667"/>
                        <a14:foregroundMark x1="57714" y1="68667" x2="71714" y2="76333"/>
                        <a14:foregroundMark x1="71714" y1="76333" x2="70571" y2="64667"/>
                        <a14:foregroundMark x1="66000" y1="72667" x2="72849" y2="85984"/>
                        <a14:foregroundMark x1="88599" y1="66333" x2="88587" y2="66191"/>
                        <a14:foregroundMark x1="87261" y1="64079" x2="78571" y2="51333"/>
                        <a14:foregroundMark x1="78571" y1="51333" x2="62571" y2="53333"/>
                        <a14:foregroundMark x1="62571" y1="53333" x2="62286" y2="71000"/>
                        <a14:foregroundMark x1="65429" y1="74667" x2="75374" y2="81995"/>
                        <a14:foregroundMark x1="78000" y1="54667" x2="78000" y2="54667"/>
                        <a14:foregroundMark x1="38857" y1="90667" x2="50519" y2="95665"/>
                        <a14:foregroundMark x1="59181" y1="90156" x2="62571" y2="86667"/>
                        <a14:foregroundMark x1="38571" y1="88333" x2="38000" y2="86000"/>
                        <a14:foregroundMark x1="50857" y1="28333" x2="50857" y2="31667"/>
                        <a14:foregroundMark x1="75429" y1="56000" x2="80571" y2="65667"/>
                        <a14:foregroundMark x1="21714" y1="60333" x2="12286" y2="64000"/>
                        <a14:foregroundMark x1="16360" y1="64870" x2="22000" y2="64333"/>
                        <a14:foregroundMark x1="27143" y1="56667" x2="18857" y2="59667"/>
                        <a14:foregroundMark x1="28571" y1="56667" x2="30571" y2="55667"/>
                        <a14:foregroundMark x1="72857" y1="58000" x2="77714" y2="69333"/>
                        <a14:foregroundMark x1="74286" y1="54000" x2="78000" y2="56333"/>
                        <a14:foregroundMark x1="92286" y1="34667" x2="92286" y2="34667"/>
                        <a14:backgroundMark x1="80286" y1="87000" x2="88286" y2="72333"/>
                        <a14:backgroundMark x1="88286" y1="72333" x2="88571" y2="69000"/>
                        <a14:backgroundMark x1="89714" y1="84000" x2="90571" y2="66333"/>
                        <a14:backgroundMark x1="90571" y1="66333" x2="87429" y2="56667"/>
                        <a14:backgroundMark x1="76286" y1="88333" x2="90571" y2="88333"/>
                        <a14:backgroundMark x1="90571" y1="88333" x2="81429" y2="87667"/>
                        <a14:backgroundMark x1="87429" y1="64000" x2="88286" y2="66333"/>
                        <a14:backgroundMark x1="89429" y1="69333" x2="89429" y2="73333"/>
                        <a14:backgroundMark x1="89429" y1="66333" x2="89429" y2="72667"/>
                        <a14:backgroundMark x1="71714" y1="88333" x2="80000" y2="86333"/>
                        <a14:backgroundMark x1="48857" y1="99333" x2="60857" y2="94667"/>
                        <a14:backgroundMark x1="10286" y1="64000" x2="10286" y2="710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77651" y="4938045"/>
            <a:ext cx="2322979" cy="1991124"/>
          </a:xfrm>
          <a:prstGeom prst="rect">
            <a:avLst/>
          </a:prstGeom>
        </p:spPr>
      </p:pic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5B2478A7-747A-4C70-A52B-4A9CD3A95B5C}"/>
              </a:ext>
            </a:extLst>
          </p:cNvPr>
          <p:cNvCxnSpPr>
            <a:cxnSpLocks/>
          </p:cNvCxnSpPr>
          <p:nvPr/>
        </p:nvCxnSpPr>
        <p:spPr>
          <a:xfrm>
            <a:off x="3834217" y="4450413"/>
            <a:ext cx="5378115" cy="0"/>
          </a:xfrm>
          <a:prstGeom prst="line">
            <a:avLst/>
          </a:prstGeom>
          <a:noFill/>
          <a:ln w="9525" cap="flat" cmpd="sng" algn="ctr">
            <a:solidFill>
              <a:srgbClr val="F4D000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335A4CBD-336B-4D05-9217-510898EA0CF4}"/>
              </a:ext>
            </a:extLst>
          </p:cNvPr>
          <p:cNvCxnSpPr>
            <a:cxnSpLocks/>
          </p:cNvCxnSpPr>
          <p:nvPr/>
        </p:nvCxnSpPr>
        <p:spPr>
          <a:xfrm>
            <a:off x="5479947" y="4085465"/>
            <a:ext cx="0" cy="554820"/>
          </a:xfrm>
          <a:prstGeom prst="line">
            <a:avLst/>
          </a:prstGeom>
          <a:noFill/>
          <a:ln w="9525" cap="flat" cmpd="sng" algn="ctr">
            <a:solidFill>
              <a:srgbClr val="F4D000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10" name="CuadroTexto 9">
            <a:extLst>
              <a:ext uri="{FF2B5EF4-FFF2-40B4-BE49-F238E27FC236}">
                <a16:creationId xmlns:a16="http://schemas.microsoft.com/office/drawing/2014/main" id="{3AEA94A4-F564-49F0-BE26-8F24F72C8DD5}"/>
              </a:ext>
            </a:extLst>
          </p:cNvPr>
          <p:cNvSpPr txBox="1"/>
          <p:nvPr/>
        </p:nvSpPr>
        <p:spPr>
          <a:xfrm>
            <a:off x="5470385" y="4584111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1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Diciembre 2022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2E27CD17-5F04-4FB7-8DEC-BE19C3F95FD2}"/>
              </a:ext>
            </a:extLst>
          </p:cNvPr>
          <p:cNvSpPr txBox="1"/>
          <p:nvPr/>
        </p:nvSpPr>
        <p:spPr>
          <a:xfrm>
            <a:off x="4564978" y="4497983"/>
            <a:ext cx="831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400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…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64B31E89-EB5C-459F-ADD6-08AF8F5924A7}"/>
              </a:ext>
            </a:extLst>
          </p:cNvPr>
          <p:cNvSpPr txBox="1"/>
          <p:nvPr/>
        </p:nvSpPr>
        <p:spPr>
          <a:xfrm>
            <a:off x="3126353" y="4167479"/>
            <a:ext cx="1239253" cy="2462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Marzo 2022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411522CB-4C11-43A9-B3B5-81CC876FE3C1}"/>
              </a:ext>
            </a:extLst>
          </p:cNvPr>
          <p:cNvSpPr txBox="1"/>
          <p:nvPr/>
        </p:nvSpPr>
        <p:spPr>
          <a:xfrm>
            <a:off x="4340963" y="3940123"/>
            <a:ext cx="1020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Fin de vigencia</a:t>
            </a:r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BCAA60DE-81DB-4B7B-BF17-A9215584F239}"/>
              </a:ext>
            </a:extLst>
          </p:cNvPr>
          <p:cNvCxnSpPr>
            <a:cxnSpLocks/>
          </p:cNvCxnSpPr>
          <p:nvPr/>
        </p:nvCxnSpPr>
        <p:spPr>
          <a:xfrm>
            <a:off x="6811443" y="4110029"/>
            <a:ext cx="0" cy="538778"/>
          </a:xfrm>
          <a:prstGeom prst="line">
            <a:avLst/>
          </a:prstGeom>
          <a:noFill/>
          <a:ln w="9525" cap="flat" cmpd="sng" algn="ctr">
            <a:solidFill>
              <a:srgbClr val="F4D000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41BBA337-2F8F-498A-AD3B-3489549D8162}"/>
              </a:ext>
            </a:extLst>
          </p:cNvPr>
          <p:cNvCxnSpPr>
            <a:cxnSpLocks/>
          </p:cNvCxnSpPr>
          <p:nvPr/>
        </p:nvCxnSpPr>
        <p:spPr>
          <a:xfrm>
            <a:off x="4196579" y="4035143"/>
            <a:ext cx="0" cy="621633"/>
          </a:xfrm>
          <a:prstGeom prst="line">
            <a:avLst/>
          </a:prstGeom>
          <a:noFill/>
          <a:ln w="9525" cap="flat" cmpd="sng" algn="ctr">
            <a:solidFill>
              <a:srgbClr val="F4D000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16" name="CuadroTexto 15">
            <a:extLst>
              <a:ext uri="{FF2B5EF4-FFF2-40B4-BE49-F238E27FC236}">
                <a16:creationId xmlns:a16="http://schemas.microsoft.com/office/drawing/2014/main" id="{83B3D16F-0076-40E5-A666-656DAC4BDE78}"/>
              </a:ext>
            </a:extLst>
          </p:cNvPr>
          <p:cNvSpPr txBox="1"/>
          <p:nvPr/>
        </p:nvSpPr>
        <p:spPr>
          <a:xfrm>
            <a:off x="3476612" y="4860749"/>
            <a:ext cx="10708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Prima emitida $40,000</a:t>
            </a:r>
          </a:p>
          <a:p>
            <a:pPr algn="ctr">
              <a:buClr>
                <a:srgbClr val="000000"/>
              </a:buClr>
              <a:buFont typeface="Arial"/>
              <a:buNone/>
            </a:pPr>
            <a:endParaRPr lang="es-MX" sz="1000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Prima devengada acumulada $0</a:t>
            </a:r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41D342C9-716A-47C9-A5A0-12FE96A34EBD}"/>
              </a:ext>
            </a:extLst>
          </p:cNvPr>
          <p:cNvCxnSpPr>
            <a:cxnSpLocks/>
          </p:cNvCxnSpPr>
          <p:nvPr/>
        </p:nvCxnSpPr>
        <p:spPr>
          <a:xfrm>
            <a:off x="7845782" y="4034079"/>
            <a:ext cx="0" cy="554820"/>
          </a:xfrm>
          <a:prstGeom prst="line">
            <a:avLst/>
          </a:prstGeom>
          <a:noFill/>
          <a:ln w="9525" cap="flat" cmpd="sng" algn="ctr">
            <a:solidFill>
              <a:srgbClr val="F4D000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51E2A0F-18CF-4C14-A364-84250C8A296A}"/>
              </a:ext>
            </a:extLst>
          </p:cNvPr>
          <p:cNvSpPr txBox="1"/>
          <p:nvPr/>
        </p:nvSpPr>
        <p:spPr>
          <a:xfrm>
            <a:off x="7696226" y="4156048"/>
            <a:ext cx="1467853" cy="2462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Diciembre 2023</a:t>
            </a:r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859BAE6D-DD14-47CC-9587-87D35D9ADBA3}"/>
              </a:ext>
            </a:extLst>
          </p:cNvPr>
          <p:cNvCxnSpPr>
            <a:cxnSpLocks/>
          </p:cNvCxnSpPr>
          <p:nvPr/>
        </p:nvCxnSpPr>
        <p:spPr>
          <a:xfrm>
            <a:off x="9032774" y="3902609"/>
            <a:ext cx="0" cy="538778"/>
          </a:xfrm>
          <a:prstGeom prst="line">
            <a:avLst/>
          </a:prstGeom>
          <a:noFill/>
          <a:ln w="9525" cap="flat" cmpd="sng" algn="ctr">
            <a:solidFill>
              <a:srgbClr val="F4D000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20" name="CuadroTexto 19">
            <a:extLst>
              <a:ext uri="{FF2B5EF4-FFF2-40B4-BE49-F238E27FC236}">
                <a16:creationId xmlns:a16="http://schemas.microsoft.com/office/drawing/2014/main" id="{4CCA6448-C0D2-460B-8D24-96B2A0440752}"/>
              </a:ext>
            </a:extLst>
          </p:cNvPr>
          <p:cNvSpPr txBox="1"/>
          <p:nvPr/>
        </p:nvSpPr>
        <p:spPr>
          <a:xfrm>
            <a:off x="7896877" y="4546426"/>
            <a:ext cx="109888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Prima emitida $0</a:t>
            </a:r>
          </a:p>
          <a:p>
            <a:pPr algn="ctr">
              <a:buClr>
                <a:srgbClr val="000000"/>
              </a:buClr>
              <a:buFont typeface="Arial"/>
              <a:buNone/>
            </a:pPr>
            <a:endParaRPr lang="es-MX" sz="1000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Prima devengada acumulada $40,000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DD25C7D5-A481-4A02-B427-7008B88758B6}"/>
              </a:ext>
            </a:extLst>
          </p:cNvPr>
          <p:cNvSpPr/>
          <p:nvPr/>
        </p:nvSpPr>
        <p:spPr>
          <a:xfrm>
            <a:off x="7840604" y="3651321"/>
            <a:ext cx="1191253" cy="2098716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ys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s-MX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6B65D9E6-0B71-4C18-A4F8-7E79FB01BA34}"/>
              </a:ext>
            </a:extLst>
          </p:cNvPr>
          <p:cNvSpPr txBox="1"/>
          <p:nvPr/>
        </p:nvSpPr>
        <p:spPr>
          <a:xfrm>
            <a:off x="7988080" y="3858355"/>
            <a:ext cx="890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s-MX" sz="10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Vencida</a:t>
            </a:r>
          </a:p>
        </p:txBody>
      </p:sp>
    </p:spTree>
    <p:extLst>
      <p:ext uri="{BB962C8B-B14F-4D97-AF65-F5344CB8AC3E}">
        <p14:creationId xmlns:p14="http://schemas.microsoft.com/office/powerpoint/2010/main" val="5756944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139155-1F5E-4F48-B50E-F00D8FC53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819550"/>
            <a:ext cx="10515600" cy="676275"/>
          </a:xfrm>
        </p:spPr>
        <p:txBody>
          <a:bodyPr rtlCol="0"/>
          <a:lstStyle/>
          <a:p>
            <a:pPr rtl="0"/>
            <a:r>
              <a:rPr lang="es-ES" sz="4000" dirty="0"/>
              <a:t>Consistencia entre años</a:t>
            </a:r>
            <a:endParaRPr lang="es-ES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B0CA970E-796E-4258-8457-D1CEF7B4B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49" y="2097064"/>
            <a:ext cx="10341247" cy="2098716"/>
          </a:xfrm>
        </p:spPr>
        <p:txBody>
          <a:bodyPr rtlCol="0">
            <a:normAutofit/>
          </a:bodyPr>
          <a:lstStyle/>
          <a:p>
            <a:pPr marL="342900" indent="-342900" algn="just" rtl="0">
              <a:buFont typeface="Arial" panose="020B0604020202020204" pitchFamily="34" charset="0"/>
              <a:buChar char="•"/>
            </a:pPr>
            <a:r>
              <a:rPr lang="es-MX" sz="2000" b="0" noProof="1">
                <a:solidFill>
                  <a:schemeClr val="tx1"/>
                </a:solidFill>
              </a:rPr>
              <a:t>Los siniestros con fecha de contabilización en el año anterior se revisará que hayan sido reportados en la entrega del año anterior (esta validación es a nivel llave de la tabla de siniestros).</a:t>
            </a:r>
          </a:p>
          <a:p>
            <a:pPr marL="342900" indent="-342900" algn="just" rtl="0">
              <a:buFont typeface="Arial" panose="020B0604020202020204" pitchFamily="34" charset="0"/>
              <a:buChar char="•"/>
            </a:pPr>
            <a:endParaRPr lang="es-MX" sz="2000" b="0" noProof="1">
              <a:solidFill>
                <a:schemeClr val="tx1"/>
              </a:solidFill>
            </a:endParaRPr>
          </a:p>
          <a:p>
            <a:pPr algn="just" rtl="0"/>
            <a:endParaRPr lang="es-ES" sz="1800" b="0" dirty="0">
              <a:solidFill>
                <a:schemeClr val="tx1"/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FEE48EC-430B-4D42-9565-527E52286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smtClean="0"/>
              <a:pPr rtl="0"/>
              <a:t>15</a:t>
            </a:fld>
            <a:endParaRPr lang="es-ES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8719919-6950-4B13-A0D6-DF852DA718A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667" b="96667" l="8000" r="92286">
                        <a14:foregroundMark x1="48571" y1="8000" x2="48571" y2="8000"/>
                        <a14:foregroundMark x1="51143" y1="4667" x2="51143" y2="4667"/>
                        <a14:foregroundMark x1="57143" y1="70667" x2="57143" y2="70667"/>
                        <a14:foregroundMark x1="78857" y1="77667" x2="71714" y2="65333"/>
                        <a14:foregroundMark x1="47714" y1="88333" x2="62286" y2="86667"/>
                        <a14:foregroundMark x1="62286" y1="86667" x2="62571" y2="86333"/>
                        <a14:foregroundMark x1="22571" y1="60333" x2="38000" y2="69000"/>
                        <a14:foregroundMark x1="21143" y1="74667" x2="28571" y2="82000"/>
                        <a14:foregroundMark x1="17714" y1="68667" x2="21714" y2="72000"/>
                        <a14:foregroundMark x1="16286" y1="78667" x2="27429" y2="89333"/>
                        <a14:foregroundMark x1="27429" y1="89333" x2="41714" y2="84000"/>
                        <a14:foregroundMark x1="41714" y1="84000" x2="42000" y2="67000"/>
                        <a14:foregroundMark x1="42000" y1="67000" x2="41714" y2="66667"/>
                        <a14:foregroundMark x1="50571" y1="69000" x2="65143" y2="65333"/>
                        <a14:foregroundMark x1="65143" y1="65333" x2="55714" y2="52333"/>
                        <a14:foregroundMark x1="55714" y1="52333" x2="41429" y2="47333"/>
                        <a14:foregroundMark x1="41429" y1="47333" x2="44857" y2="65667"/>
                        <a14:foregroundMark x1="44857" y1="65667" x2="60571" y2="72333"/>
                        <a14:foregroundMark x1="60571" y1="72333" x2="64857" y2="69000"/>
                        <a14:foregroundMark x1="58857" y1="52000" x2="42857" y2="55333"/>
                        <a14:foregroundMark x1="42857" y1="55333" x2="58286" y2="65000"/>
                        <a14:foregroundMark x1="58286" y1="65000" x2="59143" y2="48333"/>
                        <a14:foregroundMark x1="59143" y1="48333" x2="42571" y2="45667"/>
                        <a14:foregroundMark x1="42571" y1="45667" x2="36286" y2="48000"/>
                        <a14:foregroundMark x1="54857" y1="51000" x2="57714" y2="68667"/>
                        <a14:foregroundMark x1="57714" y1="68667" x2="71714" y2="76333"/>
                        <a14:foregroundMark x1="71714" y1="76333" x2="70571" y2="64667"/>
                        <a14:foregroundMark x1="66000" y1="72667" x2="72849" y2="85984"/>
                        <a14:foregroundMark x1="88599" y1="66333" x2="88587" y2="66191"/>
                        <a14:foregroundMark x1="87261" y1="64079" x2="78571" y2="51333"/>
                        <a14:foregroundMark x1="78571" y1="51333" x2="62571" y2="53333"/>
                        <a14:foregroundMark x1="62571" y1="53333" x2="62286" y2="71000"/>
                        <a14:foregroundMark x1="65429" y1="74667" x2="75374" y2="81995"/>
                        <a14:foregroundMark x1="78000" y1="54667" x2="78000" y2="54667"/>
                        <a14:foregroundMark x1="38857" y1="90667" x2="50519" y2="95665"/>
                        <a14:foregroundMark x1="59181" y1="90156" x2="62571" y2="86667"/>
                        <a14:foregroundMark x1="38571" y1="88333" x2="38000" y2="86000"/>
                        <a14:foregroundMark x1="50857" y1="28333" x2="50857" y2="31667"/>
                        <a14:foregroundMark x1="75429" y1="56000" x2="80571" y2="65667"/>
                        <a14:foregroundMark x1="21714" y1="60333" x2="12286" y2="64000"/>
                        <a14:foregroundMark x1="16360" y1="64870" x2="22000" y2="64333"/>
                        <a14:foregroundMark x1="27143" y1="56667" x2="18857" y2="59667"/>
                        <a14:foregroundMark x1="28571" y1="56667" x2="30571" y2="55667"/>
                        <a14:foregroundMark x1="72857" y1="58000" x2="77714" y2="69333"/>
                        <a14:foregroundMark x1="74286" y1="54000" x2="78000" y2="56333"/>
                        <a14:foregroundMark x1="92286" y1="34667" x2="92286" y2="34667"/>
                        <a14:backgroundMark x1="80286" y1="87000" x2="88286" y2="72333"/>
                        <a14:backgroundMark x1="88286" y1="72333" x2="88571" y2="69000"/>
                        <a14:backgroundMark x1="89714" y1="84000" x2="90571" y2="66333"/>
                        <a14:backgroundMark x1="90571" y1="66333" x2="87429" y2="56667"/>
                        <a14:backgroundMark x1="76286" y1="88333" x2="90571" y2="88333"/>
                        <a14:backgroundMark x1="90571" y1="88333" x2="81429" y2="87667"/>
                        <a14:backgroundMark x1="87429" y1="64000" x2="88286" y2="66333"/>
                        <a14:backgroundMark x1="89429" y1="69333" x2="89429" y2="73333"/>
                        <a14:backgroundMark x1="89429" y1="66333" x2="89429" y2="72667"/>
                        <a14:backgroundMark x1="71714" y1="88333" x2="80000" y2="86333"/>
                        <a14:backgroundMark x1="48857" y1="99333" x2="60857" y2="94667"/>
                        <a14:backgroundMark x1="10286" y1="64000" x2="10286" y2="710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77651" y="4938045"/>
            <a:ext cx="2322979" cy="1991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6423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139155-1F5E-4F48-B50E-F00D8FC53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819550"/>
            <a:ext cx="10515600" cy="676275"/>
          </a:xfrm>
        </p:spPr>
        <p:txBody>
          <a:bodyPr rtlCol="0"/>
          <a:lstStyle/>
          <a:p>
            <a:pPr rtl="0"/>
            <a:r>
              <a:rPr lang="es-ES" sz="4000" dirty="0"/>
              <a:t>Consistencia entre tablas</a:t>
            </a:r>
            <a:endParaRPr lang="es-ES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B0CA970E-796E-4258-8457-D1CEF7B4B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49" y="2097064"/>
            <a:ext cx="10341247" cy="2098716"/>
          </a:xfrm>
        </p:spPr>
        <p:txBody>
          <a:bodyPr rtlCol="0">
            <a:normAutofit/>
          </a:bodyPr>
          <a:lstStyle/>
          <a:p>
            <a:pPr marL="342900" indent="-342900" algn="just" rtl="0">
              <a:buFont typeface="Arial" panose="020B0604020202020204" pitchFamily="34" charset="0"/>
              <a:buChar char="•"/>
            </a:pPr>
            <a:r>
              <a:rPr lang="es-MX" sz="2000" b="0" noProof="1">
                <a:solidFill>
                  <a:schemeClr val="tx1"/>
                </a:solidFill>
              </a:rPr>
              <a:t>Si el siniestro ocurrió y se reportó en el mismo año del ejercicio del reporte entonces los datos identificadores del siniestro deben de estar en la tabla de emisión (esta validación es a nivel póliza, inciso y cobertura).</a:t>
            </a:r>
          </a:p>
          <a:p>
            <a:pPr marL="342900" indent="-342900" algn="just" rtl="0">
              <a:buFont typeface="Arial" panose="020B0604020202020204" pitchFamily="34" charset="0"/>
              <a:buChar char="•"/>
            </a:pPr>
            <a:endParaRPr lang="es-MX" sz="2000" b="0" noProof="1">
              <a:solidFill>
                <a:schemeClr val="tx1"/>
              </a:solidFill>
            </a:endParaRPr>
          </a:p>
          <a:p>
            <a:pPr algn="just" rtl="0"/>
            <a:r>
              <a:rPr lang="es-MX" sz="2000" noProof="1">
                <a:solidFill>
                  <a:schemeClr val="tx1"/>
                </a:solidFill>
              </a:rPr>
              <a:t>Nota</a:t>
            </a:r>
            <a:r>
              <a:rPr lang="es-MX" sz="2000" b="0" noProof="1">
                <a:solidFill>
                  <a:schemeClr val="tx1"/>
                </a:solidFill>
              </a:rPr>
              <a:t>: Esta validación solo se realiza si  monto del siniestro ocurrido o el monto pagado son distintos de cero</a:t>
            </a:r>
          </a:p>
          <a:p>
            <a:pPr algn="just" rtl="0"/>
            <a:endParaRPr lang="es-ES" sz="1800" b="0" dirty="0">
              <a:solidFill>
                <a:schemeClr val="tx1"/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FEE48EC-430B-4D42-9565-527E52286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smtClean="0"/>
              <a:pPr rtl="0"/>
              <a:t>16</a:t>
            </a:fld>
            <a:endParaRPr lang="es-ES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8719919-6950-4B13-A0D6-DF852DA718A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667" b="96667" l="8000" r="92286">
                        <a14:foregroundMark x1="48571" y1="8000" x2="48571" y2="8000"/>
                        <a14:foregroundMark x1="51143" y1="4667" x2="51143" y2="4667"/>
                        <a14:foregroundMark x1="57143" y1="70667" x2="57143" y2="70667"/>
                        <a14:foregroundMark x1="78857" y1="77667" x2="71714" y2="65333"/>
                        <a14:foregroundMark x1="47714" y1="88333" x2="62286" y2="86667"/>
                        <a14:foregroundMark x1="62286" y1="86667" x2="62571" y2="86333"/>
                        <a14:foregroundMark x1="22571" y1="60333" x2="38000" y2="69000"/>
                        <a14:foregroundMark x1="21143" y1="74667" x2="28571" y2="82000"/>
                        <a14:foregroundMark x1="17714" y1="68667" x2="21714" y2="72000"/>
                        <a14:foregroundMark x1="16286" y1="78667" x2="27429" y2="89333"/>
                        <a14:foregroundMark x1="27429" y1="89333" x2="41714" y2="84000"/>
                        <a14:foregroundMark x1="41714" y1="84000" x2="42000" y2="67000"/>
                        <a14:foregroundMark x1="42000" y1="67000" x2="41714" y2="66667"/>
                        <a14:foregroundMark x1="50571" y1="69000" x2="65143" y2="65333"/>
                        <a14:foregroundMark x1="65143" y1="65333" x2="55714" y2="52333"/>
                        <a14:foregroundMark x1="55714" y1="52333" x2="41429" y2="47333"/>
                        <a14:foregroundMark x1="41429" y1="47333" x2="44857" y2="65667"/>
                        <a14:foregroundMark x1="44857" y1="65667" x2="60571" y2="72333"/>
                        <a14:foregroundMark x1="60571" y1="72333" x2="64857" y2="69000"/>
                        <a14:foregroundMark x1="58857" y1="52000" x2="42857" y2="55333"/>
                        <a14:foregroundMark x1="42857" y1="55333" x2="58286" y2="65000"/>
                        <a14:foregroundMark x1="58286" y1="65000" x2="59143" y2="48333"/>
                        <a14:foregroundMark x1="59143" y1="48333" x2="42571" y2="45667"/>
                        <a14:foregroundMark x1="42571" y1="45667" x2="36286" y2="48000"/>
                        <a14:foregroundMark x1="54857" y1="51000" x2="57714" y2="68667"/>
                        <a14:foregroundMark x1="57714" y1="68667" x2="71714" y2="76333"/>
                        <a14:foregroundMark x1="71714" y1="76333" x2="70571" y2="64667"/>
                        <a14:foregroundMark x1="66000" y1="72667" x2="72849" y2="85984"/>
                        <a14:foregroundMark x1="88599" y1="66333" x2="88587" y2="66191"/>
                        <a14:foregroundMark x1="87261" y1="64079" x2="78571" y2="51333"/>
                        <a14:foregroundMark x1="78571" y1="51333" x2="62571" y2="53333"/>
                        <a14:foregroundMark x1="62571" y1="53333" x2="62286" y2="71000"/>
                        <a14:foregroundMark x1="65429" y1="74667" x2="75374" y2="81995"/>
                        <a14:foregroundMark x1="78000" y1="54667" x2="78000" y2="54667"/>
                        <a14:foregroundMark x1="38857" y1="90667" x2="50519" y2="95665"/>
                        <a14:foregroundMark x1="59181" y1="90156" x2="62571" y2="86667"/>
                        <a14:foregroundMark x1="38571" y1="88333" x2="38000" y2="86000"/>
                        <a14:foregroundMark x1="50857" y1="28333" x2="50857" y2="31667"/>
                        <a14:foregroundMark x1="75429" y1="56000" x2="80571" y2="65667"/>
                        <a14:foregroundMark x1="21714" y1="60333" x2="12286" y2="64000"/>
                        <a14:foregroundMark x1="16360" y1="64870" x2="22000" y2="64333"/>
                        <a14:foregroundMark x1="27143" y1="56667" x2="18857" y2="59667"/>
                        <a14:foregroundMark x1="28571" y1="56667" x2="30571" y2="55667"/>
                        <a14:foregroundMark x1="72857" y1="58000" x2="77714" y2="69333"/>
                        <a14:foregroundMark x1="74286" y1="54000" x2="78000" y2="56333"/>
                        <a14:foregroundMark x1="92286" y1="34667" x2="92286" y2="34667"/>
                        <a14:backgroundMark x1="80286" y1="87000" x2="88286" y2="72333"/>
                        <a14:backgroundMark x1="88286" y1="72333" x2="88571" y2="69000"/>
                        <a14:backgroundMark x1="89714" y1="84000" x2="90571" y2="66333"/>
                        <a14:backgroundMark x1="90571" y1="66333" x2="87429" y2="56667"/>
                        <a14:backgroundMark x1="76286" y1="88333" x2="90571" y2="88333"/>
                        <a14:backgroundMark x1="90571" y1="88333" x2="81429" y2="87667"/>
                        <a14:backgroundMark x1="87429" y1="64000" x2="88286" y2="66333"/>
                        <a14:backgroundMark x1="89429" y1="69333" x2="89429" y2="73333"/>
                        <a14:backgroundMark x1="89429" y1="66333" x2="89429" y2="72667"/>
                        <a14:backgroundMark x1="71714" y1="88333" x2="80000" y2="86333"/>
                        <a14:backgroundMark x1="48857" y1="99333" x2="60857" y2="94667"/>
                        <a14:backgroundMark x1="10286" y1="64000" x2="10286" y2="710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77651" y="4938045"/>
            <a:ext cx="2322979" cy="1991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1618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AEDD93A-2AFF-4DF7-87EA-7C7F419AC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D495E168-DA5E-4888-8D8A-92B118324C14}" type="slidenum">
              <a:rPr lang="en-US" sz="9500">
                <a:solidFill>
                  <a:schemeClr val="bg1">
                    <a:lumMod val="75000"/>
                    <a:alpha val="40000"/>
                  </a:schemeClr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17</a:t>
            </a:fld>
            <a:endParaRPr lang="en-US" sz="9500">
              <a:solidFill>
                <a:schemeClr val="bg1">
                  <a:lumMod val="75000"/>
                  <a:alpha val="40000"/>
                </a:schemeClr>
              </a:solidFill>
            </a:endParaRPr>
          </a:p>
        </p:txBody>
      </p:sp>
      <p:sp>
        <p:nvSpPr>
          <p:cNvPr id="21" name="Google Shape;496;p41">
            <a:extLst>
              <a:ext uri="{FF2B5EF4-FFF2-40B4-BE49-F238E27FC236}">
                <a16:creationId xmlns:a16="http://schemas.microsoft.com/office/drawing/2014/main" id="{03509788-675F-4602-8192-56177FA4C6B0}"/>
              </a:ext>
            </a:extLst>
          </p:cNvPr>
          <p:cNvSpPr/>
          <p:nvPr/>
        </p:nvSpPr>
        <p:spPr>
          <a:xfrm>
            <a:off x="7361846" y="1879735"/>
            <a:ext cx="2834640" cy="15362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1371600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11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4" name="Google Shape;496;p41">
            <a:extLst>
              <a:ext uri="{FF2B5EF4-FFF2-40B4-BE49-F238E27FC236}">
                <a16:creationId xmlns:a16="http://schemas.microsoft.com/office/drawing/2014/main" id="{B970DEE9-B68E-46CA-8C23-4E5CEA333974}"/>
              </a:ext>
            </a:extLst>
          </p:cNvPr>
          <p:cNvSpPr/>
          <p:nvPr/>
        </p:nvSpPr>
        <p:spPr>
          <a:xfrm>
            <a:off x="7331366" y="3605123"/>
            <a:ext cx="2865120" cy="15362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1371600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11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5" name="Google Shape;496;p41">
            <a:extLst>
              <a:ext uri="{FF2B5EF4-FFF2-40B4-BE49-F238E27FC236}">
                <a16:creationId xmlns:a16="http://schemas.microsoft.com/office/drawing/2014/main" id="{3DC02B12-D1C4-415C-98AD-A354AB7479F9}"/>
              </a:ext>
            </a:extLst>
          </p:cNvPr>
          <p:cNvSpPr/>
          <p:nvPr/>
        </p:nvSpPr>
        <p:spPr>
          <a:xfrm>
            <a:off x="1723046" y="3570911"/>
            <a:ext cx="2865120" cy="15362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1371600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1100" b="1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10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Liga de manuales, catálogos y presentaciones: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100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https://www.cnsf.gob.mx/Sistemas/Paginas/InformacionEstadistica.aspx</a:t>
            </a:r>
          </a:p>
        </p:txBody>
      </p:sp>
      <p:sp>
        <p:nvSpPr>
          <p:cNvPr id="26" name="Google Shape;496;p41">
            <a:extLst>
              <a:ext uri="{FF2B5EF4-FFF2-40B4-BE49-F238E27FC236}">
                <a16:creationId xmlns:a16="http://schemas.microsoft.com/office/drawing/2014/main" id="{C6468CF6-2BBE-4C83-B9E1-B9339A857CF8}"/>
              </a:ext>
            </a:extLst>
          </p:cNvPr>
          <p:cNvSpPr/>
          <p:nvPr/>
        </p:nvSpPr>
        <p:spPr>
          <a:xfrm>
            <a:off x="1723046" y="1886326"/>
            <a:ext cx="2887980" cy="15362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1371600" tIns="91425" rIns="91425" bIns="91425" anchor="t" anchorCtr="0">
            <a:noAutofit/>
          </a:bodyPr>
          <a:lstStyle/>
          <a:p>
            <a:pPr lvl="0" defTabSz="143192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9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Ricardo Sevilla       </a:t>
            </a:r>
            <a:r>
              <a:rPr lang="es-MX" sz="90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RSevilla@cnsf.gob.mx</a:t>
            </a:r>
          </a:p>
          <a:p>
            <a:pPr lvl="0" defTabSz="143192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900" b="1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lvl="0" defTabSz="143192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9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Aldo Hernandez    </a:t>
            </a:r>
            <a:r>
              <a:rPr lang="es-MX" sz="90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ARHernandez@cnsf.gob.mx</a:t>
            </a:r>
          </a:p>
          <a:p>
            <a:pPr lvl="0" defTabSz="143192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900" b="1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lvl="0" defTabSz="143192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9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Karina Luna             </a:t>
            </a:r>
            <a:r>
              <a:rPr lang="es-MX" sz="90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KLuna@cnsf.gob.mx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1100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7" name="Google Shape;499;p41">
            <a:extLst>
              <a:ext uri="{FF2B5EF4-FFF2-40B4-BE49-F238E27FC236}">
                <a16:creationId xmlns:a16="http://schemas.microsoft.com/office/drawing/2014/main" id="{0B9FEC69-98A9-4AED-A0AD-D1872D9741CE}"/>
              </a:ext>
            </a:extLst>
          </p:cNvPr>
          <p:cNvSpPr/>
          <p:nvPr/>
        </p:nvSpPr>
        <p:spPr>
          <a:xfrm>
            <a:off x="4673391" y="2225220"/>
            <a:ext cx="2417100" cy="24171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500;p41">
            <a:extLst>
              <a:ext uri="{FF2B5EF4-FFF2-40B4-BE49-F238E27FC236}">
                <a16:creationId xmlns:a16="http://schemas.microsoft.com/office/drawing/2014/main" id="{5FCA32E3-991D-466E-A8B4-F9D102121A5E}"/>
              </a:ext>
            </a:extLst>
          </p:cNvPr>
          <p:cNvSpPr/>
          <p:nvPr/>
        </p:nvSpPr>
        <p:spPr>
          <a:xfrm rot="5400000">
            <a:off x="4847645" y="2225220"/>
            <a:ext cx="2417100" cy="24171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501;p41">
            <a:extLst>
              <a:ext uri="{FF2B5EF4-FFF2-40B4-BE49-F238E27FC236}">
                <a16:creationId xmlns:a16="http://schemas.microsoft.com/office/drawing/2014/main" id="{5A04AB52-9F00-499A-9D79-B3E8D632D730}"/>
              </a:ext>
            </a:extLst>
          </p:cNvPr>
          <p:cNvSpPr/>
          <p:nvPr/>
        </p:nvSpPr>
        <p:spPr>
          <a:xfrm rot="10800000">
            <a:off x="4847645" y="2400837"/>
            <a:ext cx="2417100" cy="24171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502;p41">
            <a:extLst>
              <a:ext uri="{FF2B5EF4-FFF2-40B4-BE49-F238E27FC236}">
                <a16:creationId xmlns:a16="http://schemas.microsoft.com/office/drawing/2014/main" id="{DC018C18-4195-43D7-B35C-88E60520E6DB}"/>
              </a:ext>
            </a:extLst>
          </p:cNvPr>
          <p:cNvSpPr/>
          <p:nvPr/>
        </p:nvSpPr>
        <p:spPr>
          <a:xfrm rot="-5400000">
            <a:off x="4673391" y="2400837"/>
            <a:ext cx="2417100" cy="24171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504;p41">
            <a:extLst>
              <a:ext uri="{FF2B5EF4-FFF2-40B4-BE49-F238E27FC236}">
                <a16:creationId xmlns:a16="http://schemas.microsoft.com/office/drawing/2014/main" id="{5639A77F-A59D-4160-BA87-78DA2A045B3E}"/>
              </a:ext>
            </a:extLst>
          </p:cNvPr>
          <p:cNvSpPr/>
          <p:nvPr/>
        </p:nvSpPr>
        <p:spPr>
          <a:xfrm>
            <a:off x="5078423" y="2701034"/>
            <a:ext cx="534235" cy="45517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s-MX" b="1" i="0" dirty="0">
                <a:ln>
                  <a:noFill/>
                </a:ln>
                <a:solidFill>
                  <a:schemeClr val="lt1"/>
                </a:solidFill>
                <a:latin typeface="Dosis"/>
              </a:rPr>
              <a:t>C</a:t>
            </a:r>
            <a:endParaRPr b="1" i="0" dirty="0">
              <a:ln>
                <a:noFill/>
              </a:ln>
              <a:solidFill>
                <a:schemeClr val="lt1"/>
              </a:solidFill>
              <a:latin typeface="Dosis"/>
            </a:endParaRPr>
          </a:p>
        </p:txBody>
      </p:sp>
      <p:sp>
        <p:nvSpPr>
          <p:cNvPr id="37" name="Google Shape;505;p41">
            <a:extLst>
              <a:ext uri="{FF2B5EF4-FFF2-40B4-BE49-F238E27FC236}">
                <a16:creationId xmlns:a16="http://schemas.microsoft.com/office/drawing/2014/main" id="{50EF6A19-C85F-4E0E-B71E-1E56FFDE5DCD}"/>
              </a:ext>
            </a:extLst>
          </p:cNvPr>
          <p:cNvSpPr/>
          <p:nvPr/>
        </p:nvSpPr>
        <p:spPr>
          <a:xfrm>
            <a:off x="5195279" y="3835783"/>
            <a:ext cx="289660" cy="45517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s-MX" b="1">
                <a:solidFill>
                  <a:schemeClr val="lt1"/>
                </a:solidFill>
                <a:latin typeface="Dosis"/>
              </a:rPr>
              <a:t>L</a:t>
            </a:r>
            <a:endParaRPr b="1" i="0">
              <a:ln>
                <a:noFill/>
              </a:ln>
              <a:solidFill>
                <a:schemeClr val="lt1"/>
              </a:solidFill>
              <a:latin typeface="Dosis"/>
            </a:endParaRP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B1F74595-71AC-49D6-B933-2B5F63BCAE1C}"/>
              </a:ext>
            </a:extLst>
          </p:cNvPr>
          <p:cNvSpPr/>
          <p:nvPr/>
        </p:nvSpPr>
        <p:spPr>
          <a:xfrm>
            <a:off x="7495523" y="2059847"/>
            <a:ext cx="166643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900" b="1">
                <a:solidFill>
                  <a:srgbClr val="766C42"/>
                </a:solidFill>
                <a:latin typeface="Montserrat" panose="00000500000000000000" pitchFamily="2" charset="0"/>
              </a:rPr>
              <a:t>@</a:t>
            </a:r>
            <a:r>
              <a:rPr lang="es-MX" sz="900" b="1" err="1">
                <a:solidFill>
                  <a:srgbClr val="766C42"/>
                </a:solidFill>
                <a:latin typeface="Montserrat" panose="00000500000000000000" pitchFamily="2" charset="0"/>
              </a:rPr>
              <a:t>CNSF_gob_mx</a:t>
            </a:r>
            <a:endParaRPr lang="es-MX" sz="900" b="1">
              <a:solidFill>
                <a:srgbClr val="766C42"/>
              </a:solidFill>
              <a:latin typeface="Montserrat" panose="00000500000000000000" pitchFamily="2" charset="0"/>
            </a:endParaRPr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5FE21D58-FCAE-4286-AC67-B23B2BB8D494}"/>
              </a:ext>
            </a:extLst>
          </p:cNvPr>
          <p:cNvSpPr/>
          <p:nvPr/>
        </p:nvSpPr>
        <p:spPr>
          <a:xfrm>
            <a:off x="7519585" y="2330372"/>
            <a:ext cx="166643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900" b="1">
                <a:solidFill>
                  <a:srgbClr val="766C42"/>
                </a:solidFill>
                <a:latin typeface="Montserrat" panose="00000500000000000000" pitchFamily="2" charset="0"/>
              </a:rPr>
              <a:t>@</a:t>
            </a:r>
            <a:r>
              <a:rPr lang="es-MX" sz="900" b="1" err="1">
                <a:solidFill>
                  <a:srgbClr val="766C42"/>
                </a:solidFill>
                <a:latin typeface="Montserrat" panose="00000500000000000000" pitchFamily="2" charset="0"/>
              </a:rPr>
              <a:t>CNSF_gob_mx</a:t>
            </a:r>
            <a:endParaRPr lang="es-MX" sz="900" b="1">
              <a:solidFill>
                <a:srgbClr val="766C42"/>
              </a:solidFill>
              <a:latin typeface="Montserrat" panose="00000500000000000000" pitchFamily="2" charset="0"/>
            </a:endParaRPr>
          </a:p>
        </p:txBody>
      </p:sp>
      <p:pic>
        <p:nvPicPr>
          <p:cNvPr id="42" name="Imagen 41" descr="Un letrero de color blanco&#10;&#10;Descripción generada automáticamente con confianza baja">
            <a:extLst>
              <a:ext uri="{FF2B5EF4-FFF2-40B4-BE49-F238E27FC236}">
                <a16:creationId xmlns:a16="http://schemas.microsoft.com/office/drawing/2014/main" id="{EF2D606E-8AF3-4999-80DE-FF99266C12E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20" b="50000"/>
          <a:stretch/>
        </p:blipFill>
        <p:spPr>
          <a:xfrm>
            <a:off x="9164712" y="2068769"/>
            <a:ext cx="246793" cy="246191"/>
          </a:xfrm>
          <a:prstGeom prst="rect">
            <a:avLst/>
          </a:prstGeom>
        </p:spPr>
      </p:pic>
      <p:pic>
        <p:nvPicPr>
          <p:cNvPr id="43" name="Imagen 42" descr="Un letrero de color blanco&#10;&#10;Descripción generada automáticamente con confianza baja">
            <a:extLst>
              <a:ext uri="{FF2B5EF4-FFF2-40B4-BE49-F238E27FC236}">
                <a16:creationId xmlns:a16="http://schemas.microsoft.com/office/drawing/2014/main" id="{FA155004-76CA-4122-A686-7A699E9A071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54" t="-897" r="55274" b="50897"/>
          <a:stretch/>
        </p:blipFill>
        <p:spPr>
          <a:xfrm>
            <a:off x="9212838" y="2372272"/>
            <a:ext cx="210700" cy="210186"/>
          </a:xfrm>
          <a:prstGeom prst="rect">
            <a:avLst/>
          </a:prstGeom>
        </p:spPr>
      </p:pic>
      <p:pic>
        <p:nvPicPr>
          <p:cNvPr id="44" name="Imagen 43" descr="Forma&#10;&#10;Descripción generada automáticamente con confianza baja">
            <a:extLst>
              <a:ext uri="{FF2B5EF4-FFF2-40B4-BE49-F238E27FC236}">
                <a16:creationId xmlns:a16="http://schemas.microsoft.com/office/drawing/2014/main" id="{2B9B3DD9-C685-4B66-82C9-DDC73EA24C22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2326" y="2939460"/>
            <a:ext cx="233241" cy="233241"/>
          </a:xfrm>
          <a:prstGeom prst="rect">
            <a:avLst/>
          </a:prstGeom>
        </p:spPr>
      </p:pic>
      <p:sp>
        <p:nvSpPr>
          <p:cNvPr id="45" name="Rectángulo 44">
            <a:extLst>
              <a:ext uri="{FF2B5EF4-FFF2-40B4-BE49-F238E27FC236}">
                <a16:creationId xmlns:a16="http://schemas.microsoft.com/office/drawing/2014/main" id="{2017A479-9C28-4FF4-8079-5A2976E45020}"/>
              </a:ext>
            </a:extLst>
          </p:cNvPr>
          <p:cNvSpPr/>
          <p:nvPr/>
        </p:nvSpPr>
        <p:spPr>
          <a:xfrm>
            <a:off x="7567714" y="2604084"/>
            <a:ext cx="158219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900" b="1">
                <a:solidFill>
                  <a:srgbClr val="766C42"/>
                </a:solidFill>
                <a:latin typeface="Montserrat" panose="00000500000000000000" pitchFamily="2" charset="0"/>
              </a:rPr>
              <a:t>@CNSF.gob.mx</a:t>
            </a:r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E220B18C-BF91-4E8D-BA3A-3CDE219A7F94}"/>
              </a:ext>
            </a:extLst>
          </p:cNvPr>
          <p:cNvSpPr/>
          <p:nvPr/>
        </p:nvSpPr>
        <p:spPr>
          <a:xfrm>
            <a:off x="7639900" y="2825895"/>
            <a:ext cx="15550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900" b="1" dirty="0">
                <a:solidFill>
                  <a:srgbClr val="766C42"/>
                </a:solidFill>
                <a:latin typeface="Montserrat" panose="00000500000000000000" pitchFamily="2" charset="0"/>
              </a:rPr>
              <a:t>Comisión Nacional de Seguros y Fianzas</a:t>
            </a:r>
          </a:p>
        </p:txBody>
      </p:sp>
      <p:pic>
        <p:nvPicPr>
          <p:cNvPr id="47" name="Imagen 46">
            <a:extLst>
              <a:ext uri="{FF2B5EF4-FFF2-40B4-BE49-F238E27FC236}">
                <a16:creationId xmlns:a16="http://schemas.microsoft.com/office/drawing/2014/main" id="{7ABA595E-8A93-4FF4-BB79-13C45516905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99251" y="2651445"/>
            <a:ext cx="224284" cy="224284"/>
          </a:xfrm>
          <a:prstGeom prst="rect">
            <a:avLst/>
          </a:prstGeom>
        </p:spPr>
      </p:pic>
      <p:sp>
        <p:nvSpPr>
          <p:cNvPr id="48" name="Rectángulo 47">
            <a:extLst>
              <a:ext uri="{FF2B5EF4-FFF2-40B4-BE49-F238E27FC236}">
                <a16:creationId xmlns:a16="http://schemas.microsoft.com/office/drawing/2014/main" id="{D68FF7B6-ABCB-4D73-9FAC-0A9B1BD5141D}"/>
              </a:ext>
            </a:extLst>
          </p:cNvPr>
          <p:cNvSpPr/>
          <p:nvPr/>
        </p:nvSpPr>
        <p:spPr>
          <a:xfrm>
            <a:off x="7325069" y="4512020"/>
            <a:ext cx="2322025" cy="3173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00"/>
          </a:p>
        </p:txBody>
      </p:sp>
      <p:sp>
        <p:nvSpPr>
          <p:cNvPr id="49" name="Google Shape;504;p41">
            <a:extLst>
              <a:ext uri="{FF2B5EF4-FFF2-40B4-BE49-F238E27FC236}">
                <a16:creationId xmlns:a16="http://schemas.microsoft.com/office/drawing/2014/main" id="{27A89B9D-B9C8-45B7-84C6-272DAD3B73E6}"/>
              </a:ext>
            </a:extLst>
          </p:cNvPr>
          <p:cNvSpPr/>
          <p:nvPr/>
        </p:nvSpPr>
        <p:spPr>
          <a:xfrm>
            <a:off x="6277570" y="3815960"/>
            <a:ext cx="534235" cy="45517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s-MX" b="1" i="0">
                <a:ln>
                  <a:noFill/>
                </a:ln>
                <a:solidFill>
                  <a:schemeClr val="lt1"/>
                </a:solidFill>
                <a:latin typeface="Dosis"/>
              </a:rPr>
              <a:t>R</a:t>
            </a:r>
            <a:endParaRPr b="1" i="0">
              <a:ln>
                <a:noFill/>
              </a:ln>
              <a:solidFill>
                <a:schemeClr val="lt1"/>
              </a:solidFill>
              <a:latin typeface="Dosis"/>
            </a:endParaRPr>
          </a:p>
        </p:txBody>
      </p:sp>
      <p:sp>
        <p:nvSpPr>
          <p:cNvPr id="50" name="Google Shape;505;p41">
            <a:extLst>
              <a:ext uri="{FF2B5EF4-FFF2-40B4-BE49-F238E27FC236}">
                <a16:creationId xmlns:a16="http://schemas.microsoft.com/office/drawing/2014/main" id="{54A2F9BE-F6F7-4EF2-9A59-3B1A6A408361}"/>
              </a:ext>
            </a:extLst>
          </p:cNvPr>
          <p:cNvSpPr/>
          <p:nvPr/>
        </p:nvSpPr>
        <p:spPr>
          <a:xfrm>
            <a:off x="6125225" y="2705092"/>
            <a:ext cx="838923" cy="455172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s-MX" b="1" dirty="0">
                <a:solidFill>
                  <a:schemeClr val="lt1"/>
                </a:solidFill>
                <a:latin typeface="Dosis"/>
              </a:rPr>
              <a:t>RS</a:t>
            </a:r>
            <a:endParaRPr b="1" i="0" dirty="0">
              <a:ln>
                <a:noFill/>
              </a:ln>
              <a:solidFill>
                <a:schemeClr val="lt1"/>
              </a:solidFill>
              <a:latin typeface="Dosis"/>
            </a:endParaRPr>
          </a:p>
        </p:txBody>
      </p:sp>
      <p:grpSp>
        <p:nvGrpSpPr>
          <p:cNvPr id="51" name="Grupo 50">
            <a:extLst>
              <a:ext uri="{FF2B5EF4-FFF2-40B4-BE49-F238E27FC236}">
                <a16:creationId xmlns:a16="http://schemas.microsoft.com/office/drawing/2014/main" id="{F0E5BC6F-A9D7-4D84-A3E8-F06FB323B875}"/>
              </a:ext>
            </a:extLst>
          </p:cNvPr>
          <p:cNvGrpSpPr/>
          <p:nvPr/>
        </p:nvGrpSpPr>
        <p:grpSpPr>
          <a:xfrm>
            <a:off x="7965382" y="3793852"/>
            <a:ext cx="1785947" cy="1090328"/>
            <a:chOff x="5696188" y="1624577"/>
            <a:chExt cx="2512224" cy="1578386"/>
          </a:xfrm>
          <a:noFill/>
        </p:grpSpPr>
        <p:pic>
          <p:nvPicPr>
            <p:cNvPr id="52" name="Imagen 51">
              <a:extLst>
                <a:ext uri="{FF2B5EF4-FFF2-40B4-BE49-F238E27FC236}">
                  <a16:creationId xmlns:a16="http://schemas.microsoft.com/office/drawing/2014/main" id="{3D0DD0DE-63B9-4235-AB83-AAADCCEE670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102708" y="1624577"/>
              <a:ext cx="1541160" cy="1035107"/>
            </a:xfrm>
            <a:prstGeom prst="rect">
              <a:avLst/>
            </a:prstGeom>
            <a:grpFill/>
          </p:spPr>
        </p:pic>
        <p:grpSp>
          <p:nvGrpSpPr>
            <p:cNvPr id="53" name="Grupo 52">
              <a:extLst>
                <a:ext uri="{FF2B5EF4-FFF2-40B4-BE49-F238E27FC236}">
                  <a16:creationId xmlns:a16="http://schemas.microsoft.com/office/drawing/2014/main" id="{1970FB2C-0868-4CDA-B0E7-DC0DA7D7E1CF}"/>
                </a:ext>
              </a:extLst>
            </p:cNvPr>
            <p:cNvGrpSpPr/>
            <p:nvPr/>
          </p:nvGrpSpPr>
          <p:grpSpPr>
            <a:xfrm>
              <a:off x="5696188" y="2750697"/>
              <a:ext cx="2512224" cy="452266"/>
              <a:chOff x="5724764" y="2750697"/>
              <a:chExt cx="2512224" cy="452266"/>
            </a:xfrm>
            <a:grpFill/>
          </p:grpSpPr>
          <p:sp>
            <p:nvSpPr>
              <p:cNvPr id="54" name="Rectángulo 53">
                <a:extLst>
                  <a:ext uri="{FF2B5EF4-FFF2-40B4-BE49-F238E27FC236}">
                    <a16:creationId xmlns:a16="http://schemas.microsoft.com/office/drawing/2014/main" id="{E798ED2F-DFB5-4A60-8B0F-F3EE1F7D762A}"/>
                  </a:ext>
                </a:extLst>
              </p:cNvPr>
              <p:cNvSpPr/>
              <p:nvPr/>
            </p:nvSpPr>
            <p:spPr>
              <a:xfrm>
                <a:off x="5914963" y="2750697"/>
                <a:ext cx="2322025" cy="31739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100"/>
              </a:p>
            </p:txBody>
          </p:sp>
          <p:sp>
            <p:nvSpPr>
              <p:cNvPr id="55" name="CuadroTexto 54">
                <a:extLst>
                  <a:ext uri="{FF2B5EF4-FFF2-40B4-BE49-F238E27FC236}">
                    <a16:creationId xmlns:a16="http://schemas.microsoft.com/office/drawing/2014/main" id="{B25357B9-6122-4576-A895-4018ACCDE2E5}"/>
                  </a:ext>
                </a:extLst>
              </p:cNvPr>
              <p:cNvSpPr txBox="1"/>
              <p:nvPr/>
            </p:nvSpPr>
            <p:spPr>
              <a:xfrm>
                <a:off x="5724764" y="2757417"/>
                <a:ext cx="2426463" cy="445546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700" b="1">
                    <a:solidFill>
                      <a:srgbClr val="766C42"/>
                    </a:solidFill>
                    <a:latin typeface="Montserrat" pitchFamily="2" charset="77"/>
                  </a:rPr>
                  <a:t>https://www.cnsf.gob.mx/cnsf/revista/sitePages/home.aspx</a:t>
                </a:r>
              </a:p>
            </p:txBody>
          </p:sp>
        </p:grpSp>
      </p:grpSp>
      <p:sp>
        <p:nvSpPr>
          <p:cNvPr id="56" name="Google Shape;493;p41">
            <a:extLst>
              <a:ext uri="{FF2B5EF4-FFF2-40B4-BE49-F238E27FC236}">
                <a16:creationId xmlns:a16="http://schemas.microsoft.com/office/drawing/2014/main" id="{CE68E511-3149-472A-9DCF-D038E75D834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90012" y="300243"/>
            <a:ext cx="5563895" cy="108802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 dirty="0"/>
              <a:t>Gracias</a:t>
            </a:r>
            <a:endParaRPr sz="4800" b="1" dirty="0"/>
          </a:p>
        </p:txBody>
      </p:sp>
    </p:spTree>
    <p:extLst>
      <p:ext uri="{BB962C8B-B14F-4D97-AF65-F5344CB8AC3E}">
        <p14:creationId xmlns:p14="http://schemas.microsoft.com/office/powerpoint/2010/main" val="1855796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FFE7C1-1178-938C-1D87-4C24C5D70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Nuevas validaciones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667A213-329F-8682-3AF2-126FC9954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495E168-DA5E-4888-8D8A-92B118324C14}" type="slidenum">
              <a:rPr lang="es-ES" noProof="0" smtClean="0"/>
              <a:pPr rtl="0"/>
              <a:t>2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490547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139155-1F5E-4F48-B50E-F00D8FC53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819550"/>
            <a:ext cx="10515600" cy="676275"/>
          </a:xfrm>
        </p:spPr>
        <p:txBody>
          <a:bodyPr rtlCol="0"/>
          <a:lstStyle/>
          <a:p>
            <a:pPr rtl="0"/>
            <a:r>
              <a:rPr lang="es-ES" sz="4000" dirty="0"/>
              <a:t>Monto de recuperaciones</a:t>
            </a:r>
            <a:endParaRPr lang="es-ES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B0CA970E-796E-4258-8457-D1CEF7B4B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069914"/>
            <a:ext cx="10119360" cy="3232409"/>
          </a:xfrm>
        </p:spPr>
        <p:txBody>
          <a:bodyPr rtlCol="0">
            <a:normAutofit/>
          </a:bodyPr>
          <a:lstStyle/>
          <a:p>
            <a:pPr marL="342900" indent="-342900" algn="just" rtl="0">
              <a:buFont typeface="Arial" panose="020B0604020202020204" pitchFamily="34" charset="0"/>
              <a:buChar char="•"/>
            </a:pPr>
            <a:r>
              <a:rPr lang="es-MX" sz="2000" b="0" noProof="1">
                <a:solidFill>
                  <a:schemeClr val="tx1"/>
                </a:solidFill>
              </a:rPr>
              <a:t>Si existe una diferencia entre el Monto de recuperaciones reportado en el RR8 contra lo reportado en el RR7 y esa diferencia es debido al Monto de deducible, entonces dicha diferencia también debe existir entre el Monto del siniestro ocurrido reportado en el RR8 y en el RR7. </a:t>
            </a:r>
          </a:p>
          <a:p>
            <a:pPr marL="342900" indent="-342900" algn="just" rtl="0">
              <a:buFont typeface="Arial" panose="020B0604020202020204" pitchFamily="34" charset="0"/>
              <a:buChar char="•"/>
            </a:pPr>
            <a:r>
              <a:rPr lang="es-MX" sz="2000" b="0" noProof="1">
                <a:solidFill>
                  <a:schemeClr val="tx1"/>
                </a:solidFill>
              </a:rPr>
              <a:t>Cabe señalar que en su escrito aclaratorio deben de mencionar que la diferencia se debe al Monto de deducible.</a:t>
            </a:r>
          </a:p>
          <a:p>
            <a:pPr marL="342900" indent="-342900" algn="just" rtl="0">
              <a:buFont typeface="Arial" panose="020B0604020202020204" pitchFamily="34" charset="0"/>
              <a:buChar char="•"/>
            </a:pPr>
            <a:endParaRPr lang="es-MX" sz="2000" b="0" noProof="1">
              <a:solidFill>
                <a:schemeClr val="tx1"/>
              </a:solidFill>
            </a:endParaRPr>
          </a:p>
          <a:p>
            <a:pPr algn="just" rtl="0"/>
            <a:endParaRPr lang="es-ES" sz="1600" b="0" dirty="0">
              <a:solidFill>
                <a:schemeClr val="tx1"/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FEE48EC-430B-4D42-9565-527E52286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smtClean="0"/>
              <a:pPr rtl="0"/>
              <a:t>3</a:t>
            </a:fld>
            <a:endParaRPr lang="es-ES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8719919-6950-4B13-A0D6-DF852DA718A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667" b="96667" l="8000" r="92286">
                        <a14:foregroundMark x1="48571" y1="8000" x2="48571" y2="8000"/>
                        <a14:foregroundMark x1="51143" y1="4667" x2="51143" y2="4667"/>
                        <a14:foregroundMark x1="57143" y1="70667" x2="57143" y2="70667"/>
                        <a14:foregroundMark x1="78857" y1="77667" x2="71714" y2="65333"/>
                        <a14:foregroundMark x1="47714" y1="88333" x2="62286" y2="86667"/>
                        <a14:foregroundMark x1="62286" y1="86667" x2="62571" y2="86333"/>
                        <a14:foregroundMark x1="22571" y1="60333" x2="38000" y2="69000"/>
                        <a14:foregroundMark x1="21143" y1="74667" x2="28571" y2="82000"/>
                        <a14:foregroundMark x1="17714" y1="68667" x2="21714" y2="72000"/>
                        <a14:foregroundMark x1="16286" y1="78667" x2="27429" y2="89333"/>
                        <a14:foregroundMark x1="27429" y1="89333" x2="41714" y2="84000"/>
                        <a14:foregroundMark x1="41714" y1="84000" x2="42000" y2="67000"/>
                        <a14:foregroundMark x1="42000" y1="67000" x2="41714" y2="66667"/>
                        <a14:foregroundMark x1="50571" y1="69000" x2="65143" y2="65333"/>
                        <a14:foregroundMark x1="65143" y1="65333" x2="55714" y2="52333"/>
                        <a14:foregroundMark x1="55714" y1="52333" x2="41429" y2="47333"/>
                        <a14:foregroundMark x1="41429" y1="47333" x2="44857" y2="65667"/>
                        <a14:foregroundMark x1="44857" y1="65667" x2="60571" y2="72333"/>
                        <a14:foregroundMark x1="60571" y1="72333" x2="64857" y2="69000"/>
                        <a14:foregroundMark x1="58857" y1="52000" x2="42857" y2="55333"/>
                        <a14:foregroundMark x1="42857" y1="55333" x2="58286" y2="65000"/>
                        <a14:foregroundMark x1="58286" y1="65000" x2="59143" y2="48333"/>
                        <a14:foregroundMark x1="59143" y1="48333" x2="42571" y2="45667"/>
                        <a14:foregroundMark x1="42571" y1="45667" x2="36286" y2="48000"/>
                        <a14:foregroundMark x1="54857" y1="51000" x2="57714" y2="68667"/>
                        <a14:foregroundMark x1="57714" y1="68667" x2="71714" y2="76333"/>
                        <a14:foregroundMark x1="71714" y1="76333" x2="70571" y2="64667"/>
                        <a14:foregroundMark x1="66000" y1="72667" x2="72849" y2="85984"/>
                        <a14:foregroundMark x1="88599" y1="66333" x2="88587" y2="66191"/>
                        <a14:foregroundMark x1="87261" y1="64079" x2="78571" y2="51333"/>
                        <a14:foregroundMark x1="78571" y1="51333" x2="62571" y2="53333"/>
                        <a14:foregroundMark x1="62571" y1="53333" x2="62286" y2="71000"/>
                        <a14:foregroundMark x1="65429" y1="74667" x2="75374" y2="81995"/>
                        <a14:foregroundMark x1="78000" y1="54667" x2="78000" y2="54667"/>
                        <a14:foregroundMark x1="38857" y1="90667" x2="50519" y2="95665"/>
                        <a14:foregroundMark x1="59181" y1="90156" x2="62571" y2="86667"/>
                        <a14:foregroundMark x1="38571" y1="88333" x2="38000" y2="86000"/>
                        <a14:foregroundMark x1="50857" y1="28333" x2="50857" y2="31667"/>
                        <a14:foregroundMark x1="75429" y1="56000" x2="80571" y2="65667"/>
                        <a14:foregroundMark x1="21714" y1="60333" x2="12286" y2="64000"/>
                        <a14:foregroundMark x1="16360" y1="64870" x2="22000" y2="64333"/>
                        <a14:foregroundMark x1="27143" y1="56667" x2="18857" y2="59667"/>
                        <a14:foregroundMark x1="28571" y1="56667" x2="30571" y2="55667"/>
                        <a14:foregroundMark x1="72857" y1="58000" x2="77714" y2="69333"/>
                        <a14:foregroundMark x1="74286" y1="54000" x2="78000" y2="56333"/>
                        <a14:foregroundMark x1="92286" y1="34667" x2="92286" y2="34667"/>
                        <a14:backgroundMark x1="80286" y1="87000" x2="88286" y2="72333"/>
                        <a14:backgroundMark x1="88286" y1="72333" x2="88571" y2="69000"/>
                        <a14:backgroundMark x1="89714" y1="84000" x2="90571" y2="66333"/>
                        <a14:backgroundMark x1="90571" y1="66333" x2="87429" y2="56667"/>
                        <a14:backgroundMark x1="76286" y1="88333" x2="90571" y2="88333"/>
                        <a14:backgroundMark x1="90571" y1="88333" x2="81429" y2="87667"/>
                        <a14:backgroundMark x1="87429" y1="64000" x2="88286" y2="66333"/>
                        <a14:backgroundMark x1="89429" y1="69333" x2="89429" y2="73333"/>
                        <a14:backgroundMark x1="89429" y1="66333" x2="89429" y2="72667"/>
                        <a14:backgroundMark x1="71714" y1="88333" x2="80000" y2="86333"/>
                        <a14:backgroundMark x1="48857" y1="99333" x2="60857" y2="94667"/>
                        <a14:backgroundMark x1="10286" y1="64000" x2="10286" y2="710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77651" y="4938045"/>
            <a:ext cx="2322979" cy="1991124"/>
          </a:xfrm>
          <a:prstGeom prst="rect">
            <a:avLst/>
          </a:prstGeom>
        </p:spPr>
      </p:pic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DEFC928-0447-DAA5-D953-B3B90B8C6E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8932153"/>
              </p:ext>
            </p:extLst>
          </p:nvPr>
        </p:nvGraphicFramePr>
        <p:xfrm>
          <a:off x="2651507" y="4315396"/>
          <a:ext cx="6480046" cy="146304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271307">
                  <a:extLst>
                    <a:ext uri="{9D8B030D-6E8A-4147-A177-3AD203B41FA5}">
                      <a16:colId xmlns:a16="http://schemas.microsoft.com/office/drawing/2014/main" val="356139799"/>
                    </a:ext>
                  </a:extLst>
                </a:gridCol>
                <a:gridCol w="1670456">
                  <a:extLst>
                    <a:ext uri="{9D8B030D-6E8A-4147-A177-3AD203B41FA5}">
                      <a16:colId xmlns:a16="http://schemas.microsoft.com/office/drawing/2014/main" val="766197405"/>
                    </a:ext>
                  </a:extLst>
                </a:gridCol>
                <a:gridCol w="1538283">
                  <a:extLst>
                    <a:ext uri="{9D8B030D-6E8A-4147-A177-3AD203B41FA5}">
                      <a16:colId xmlns:a16="http://schemas.microsoft.com/office/drawing/2014/main" val="119066107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Campo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RR8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RR7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965102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MX" dirty="0"/>
                        <a:t>Monto de recuperaciones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 700.00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1,000.00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11114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MX" dirty="0"/>
                        <a:t>Monto del siniestro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1,200.00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1,500.00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050186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MX" dirty="0"/>
                        <a:t>Monto del deducible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300.00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36464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9926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139155-1F5E-4F48-B50E-F00D8FC53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819550"/>
            <a:ext cx="10515600" cy="676275"/>
          </a:xfrm>
        </p:spPr>
        <p:txBody>
          <a:bodyPr rtlCol="0"/>
          <a:lstStyle/>
          <a:p>
            <a:pPr rtl="0"/>
            <a:r>
              <a:rPr lang="es-ES" sz="4000" dirty="0"/>
              <a:t>Prima devengada acumulada</a:t>
            </a:r>
            <a:endParaRPr lang="es-ES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B0CA970E-796E-4258-8457-D1CEF7B4B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49" y="2097064"/>
            <a:ext cx="10341247" cy="2098716"/>
          </a:xfrm>
        </p:spPr>
        <p:txBody>
          <a:bodyPr rtlCol="0">
            <a:normAutofit/>
          </a:bodyPr>
          <a:lstStyle/>
          <a:p>
            <a:pPr marL="342900" indent="-342900" algn="just" rtl="0">
              <a:buFont typeface="Arial" panose="020B0604020202020204" pitchFamily="34" charset="0"/>
              <a:buChar char="•"/>
            </a:pPr>
            <a:r>
              <a:rPr lang="es-MX" sz="2000" b="0" noProof="1">
                <a:solidFill>
                  <a:schemeClr val="tx1"/>
                </a:solidFill>
              </a:rPr>
              <a:t>Para las pólizas con estatus </a:t>
            </a:r>
            <a:r>
              <a:rPr lang="es-MX" sz="2000" noProof="1">
                <a:solidFill>
                  <a:schemeClr val="tx1"/>
                </a:solidFill>
              </a:rPr>
              <a:t>igual</a:t>
            </a:r>
            <a:r>
              <a:rPr lang="es-MX" sz="2000" b="0" noProof="1">
                <a:solidFill>
                  <a:schemeClr val="tx1"/>
                </a:solidFill>
              </a:rPr>
              <a:t> a Póliza, ubicación o inciso cancelado (clave 03, 04, 07 u 08), la Prima devengada acumulada debe ser </a:t>
            </a:r>
            <a:r>
              <a:rPr lang="es-MX" sz="2000" noProof="1">
                <a:solidFill>
                  <a:schemeClr val="tx1"/>
                </a:solidFill>
              </a:rPr>
              <a:t>igual</a:t>
            </a:r>
            <a:r>
              <a:rPr lang="es-MX" sz="2000" b="0" noProof="1">
                <a:solidFill>
                  <a:schemeClr val="tx1"/>
                </a:solidFill>
              </a:rPr>
              <a:t> a la suma de la Prima emitida.</a:t>
            </a:r>
          </a:p>
          <a:p>
            <a:pPr algn="just" rtl="0"/>
            <a:endParaRPr lang="es-ES" sz="1600" b="0" dirty="0">
              <a:solidFill>
                <a:schemeClr val="tx1"/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FEE48EC-430B-4D42-9565-527E52286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smtClean="0"/>
              <a:pPr rtl="0"/>
              <a:t>4</a:t>
            </a:fld>
            <a:endParaRPr lang="es-ES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8719919-6950-4B13-A0D6-DF852DA718A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667" b="96667" l="8000" r="92286">
                        <a14:foregroundMark x1="48571" y1="8000" x2="48571" y2="8000"/>
                        <a14:foregroundMark x1="51143" y1="4667" x2="51143" y2="4667"/>
                        <a14:foregroundMark x1="57143" y1="70667" x2="57143" y2="70667"/>
                        <a14:foregroundMark x1="78857" y1="77667" x2="71714" y2="65333"/>
                        <a14:foregroundMark x1="47714" y1="88333" x2="62286" y2="86667"/>
                        <a14:foregroundMark x1="62286" y1="86667" x2="62571" y2="86333"/>
                        <a14:foregroundMark x1="22571" y1="60333" x2="38000" y2="69000"/>
                        <a14:foregroundMark x1="21143" y1="74667" x2="28571" y2="82000"/>
                        <a14:foregroundMark x1="17714" y1="68667" x2="21714" y2="72000"/>
                        <a14:foregroundMark x1="16286" y1="78667" x2="27429" y2="89333"/>
                        <a14:foregroundMark x1="27429" y1="89333" x2="41714" y2="84000"/>
                        <a14:foregroundMark x1="41714" y1="84000" x2="42000" y2="67000"/>
                        <a14:foregroundMark x1="42000" y1="67000" x2="41714" y2="66667"/>
                        <a14:foregroundMark x1="50571" y1="69000" x2="65143" y2="65333"/>
                        <a14:foregroundMark x1="65143" y1="65333" x2="55714" y2="52333"/>
                        <a14:foregroundMark x1="55714" y1="52333" x2="41429" y2="47333"/>
                        <a14:foregroundMark x1="41429" y1="47333" x2="44857" y2="65667"/>
                        <a14:foregroundMark x1="44857" y1="65667" x2="60571" y2="72333"/>
                        <a14:foregroundMark x1="60571" y1="72333" x2="64857" y2="69000"/>
                        <a14:foregroundMark x1="58857" y1="52000" x2="42857" y2="55333"/>
                        <a14:foregroundMark x1="42857" y1="55333" x2="58286" y2="65000"/>
                        <a14:foregroundMark x1="58286" y1="65000" x2="59143" y2="48333"/>
                        <a14:foregroundMark x1="59143" y1="48333" x2="42571" y2="45667"/>
                        <a14:foregroundMark x1="42571" y1="45667" x2="36286" y2="48000"/>
                        <a14:foregroundMark x1="54857" y1="51000" x2="57714" y2="68667"/>
                        <a14:foregroundMark x1="57714" y1="68667" x2="71714" y2="76333"/>
                        <a14:foregroundMark x1="71714" y1="76333" x2="70571" y2="64667"/>
                        <a14:foregroundMark x1="66000" y1="72667" x2="72849" y2="85984"/>
                        <a14:foregroundMark x1="88599" y1="66333" x2="88587" y2="66191"/>
                        <a14:foregroundMark x1="87261" y1="64079" x2="78571" y2="51333"/>
                        <a14:foregroundMark x1="78571" y1="51333" x2="62571" y2="53333"/>
                        <a14:foregroundMark x1="62571" y1="53333" x2="62286" y2="71000"/>
                        <a14:foregroundMark x1="65429" y1="74667" x2="75374" y2="81995"/>
                        <a14:foregroundMark x1="78000" y1="54667" x2="78000" y2="54667"/>
                        <a14:foregroundMark x1="38857" y1="90667" x2="50519" y2="95665"/>
                        <a14:foregroundMark x1="59181" y1="90156" x2="62571" y2="86667"/>
                        <a14:foregroundMark x1="38571" y1="88333" x2="38000" y2="86000"/>
                        <a14:foregroundMark x1="50857" y1="28333" x2="50857" y2="31667"/>
                        <a14:foregroundMark x1="75429" y1="56000" x2="80571" y2="65667"/>
                        <a14:foregroundMark x1="21714" y1="60333" x2="12286" y2="64000"/>
                        <a14:foregroundMark x1="16360" y1="64870" x2="22000" y2="64333"/>
                        <a14:foregroundMark x1="27143" y1="56667" x2="18857" y2="59667"/>
                        <a14:foregroundMark x1="28571" y1="56667" x2="30571" y2="55667"/>
                        <a14:foregroundMark x1="72857" y1="58000" x2="77714" y2="69333"/>
                        <a14:foregroundMark x1="74286" y1="54000" x2="78000" y2="56333"/>
                        <a14:foregroundMark x1="92286" y1="34667" x2="92286" y2="34667"/>
                        <a14:backgroundMark x1="80286" y1="87000" x2="88286" y2="72333"/>
                        <a14:backgroundMark x1="88286" y1="72333" x2="88571" y2="69000"/>
                        <a14:backgroundMark x1="89714" y1="84000" x2="90571" y2="66333"/>
                        <a14:backgroundMark x1="90571" y1="66333" x2="87429" y2="56667"/>
                        <a14:backgroundMark x1="76286" y1="88333" x2="90571" y2="88333"/>
                        <a14:backgroundMark x1="90571" y1="88333" x2="81429" y2="87667"/>
                        <a14:backgroundMark x1="87429" y1="64000" x2="88286" y2="66333"/>
                        <a14:backgroundMark x1="89429" y1="69333" x2="89429" y2="73333"/>
                        <a14:backgroundMark x1="89429" y1="66333" x2="89429" y2="72667"/>
                        <a14:backgroundMark x1="71714" y1="88333" x2="80000" y2="86333"/>
                        <a14:backgroundMark x1="48857" y1="99333" x2="60857" y2="94667"/>
                        <a14:backgroundMark x1="10286" y1="64000" x2="10286" y2="710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77651" y="4938045"/>
            <a:ext cx="2322979" cy="1991124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79F96586-4729-18EC-D9E4-8F93890351B6}"/>
              </a:ext>
            </a:extLst>
          </p:cNvPr>
          <p:cNvSpPr txBox="1"/>
          <p:nvPr/>
        </p:nvSpPr>
        <p:spPr>
          <a:xfrm>
            <a:off x="2753354" y="4612773"/>
            <a:ext cx="12392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C00000"/>
                </a:solidFill>
              </a:rPr>
              <a:t>Marzo 2022</a:t>
            </a: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7D73709C-8407-64F3-6FDE-6EF5030CB077}"/>
              </a:ext>
            </a:extLst>
          </p:cNvPr>
          <p:cNvCxnSpPr>
            <a:cxnSpLocks/>
          </p:cNvCxnSpPr>
          <p:nvPr/>
        </p:nvCxnSpPr>
        <p:spPr>
          <a:xfrm>
            <a:off x="3262161" y="4477534"/>
            <a:ext cx="5851721" cy="198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260173B7-CA24-4EDA-160F-F89C1EBC4AF0}"/>
              </a:ext>
            </a:extLst>
          </p:cNvPr>
          <p:cNvCxnSpPr>
            <a:cxnSpLocks/>
          </p:cNvCxnSpPr>
          <p:nvPr/>
        </p:nvCxnSpPr>
        <p:spPr>
          <a:xfrm>
            <a:off x="4907891" y="4201882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adroTexto 8">
            <a:extLst>
              <a:ext uri="{FF2B5EF4-FFF2-40B4-BE49-F238E27FC236}">
                <a16:creationId xmlns:a16="http://schemas.microsoft.com/office/drawing/2014/main" id="{53BFD40A-94CC-7F69-96CE-52E822604230}"/>
              </a:ext>
            </a:extLst>
          </p:cNvPr>
          <p:cNvSpPr txBox="1"/>
          <p:nvPr/>
        </p:nvSpPr>
        <p:spPr>
          <a:xfrm>
            <a:off x="4874392" y="4640746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Septiembre 2023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571AAD50-13C6-E8CF-6D85-9C5842D8CB5D}"/>
              </a:ext>
            </a:extLst>
          </p:cNvPr>
          <p:cNvSpPr txBox="1"/>
          <p:nvPr/>
        </p:nvSpPr>
        <p:spPr>
          <a:xfrm>
            <a:off x="4006569" y="4535428"/>
            <a:ext cx="831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/>
              <a:t>…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43D01E84-9B91-6C8C-317D-6D6046D96139}"/>
              </a:ext>
            </a:extLst>
          </p:cNvPr>
          <p:cNvSpPr txBox="1"/>
          <p:nvPr/>
        </p:nvSpPr>
        <p:spPr>
          <a:xfrm>
            <a:off x="2917965" y="3997705"/>
            <a:ext cx="1020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/>
              <a:t>Inicio de vigencia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4DCFB00C-ED50-E32A-9859-08E1806F6AE7}"/>
              </a:ext>
            </a:extLst>
          </p:cNvPr>
          <p:cNvSpPr txBox="1"/>
          <p:nvPr/>
        </p:nvSpPr>
        <p:spPr>
          <a:xfrm>
            <a:off x="8487747" y="3761523"/>
            <a:ext cx="890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/>
              <a:t>Fin de vigencia</a:t>
            </a: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2C4EE2A8-9CBC-2ACB-BA3F-7404D2D630B7}"/>
              </a:ext>
            </a:extLst>
          </p:cNvPr>
          <p:cNvCxnSpPr>
            <a:cxnSpLocks/>
          </p:cNvCxnSpPr>
          <p:nvPr/>
        </p:nvCxnSpPr>
        <p:spPr>
          <a:xfrm>
            <a:off x="6239387" y="4274071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1E511E98-4A96-013A-F169-02F9D1353D39}"/>
              </a:ext>
            </a:extLst>
          </p:cNvPr>
          <p:cNvCxnSpPr>
            <a:cxnSpLocks/>
          </p:cNvCxnSpPr>
          <p:nvPr/>
        </p:nvCxnSpPr>
        <p:spPr>
          <a:xfrm>
            <a:off x="3788296" y="4174644"/>
            <a:ext cx="0" cy="6216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>
            <a:extLst>
              <a:ext uri="{FF2B5EF4-FFF2-40B4-BE49-F238E27FC236}">
                <a16:creationId xmlns:a16="http://schemas.microsoft.com/office/drawing/2014/main" id="{8F980E72-2D55-31C6-2B2E-77647A6E3805}"/>
              </a:ext>
            </a:extLst>
          </p:cNvPr>
          <p:cNvSpPr txBox="1"/>
          <p:nvPr/>
        </p:nvSpPr>
        <p:spPr>
          <a:xfrm>
            <a:off x="2996116" y="5029885"/>
            <a:ext cx="107081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b="1" dirty="0"/>
              <a:t>Prima emitida $40,000</a:t>
            </a:r>
          </a:p>
          <a:p>
            <a:pPr algn="ctr"/>
            <a:endParaRPr lang="es-MX" sz="900" b="1" dirty="0"/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3AF0C61D-7C00-D2D1-B040-5F1F19A1F48A}"/>
              </a:ext>
            </a:extLst>
          </p:cNvPr>
          <p:cNvCxnSpPr>
            <a:cxnSpLocks/>
          </p:cNvCxnSpPr>
          <p:nvPr/>
        </p:nvCxnSpPr>
        <p:spPr>
          <a:xfrm>
            <a:off x="7238007" y="4221934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adroTexto 16">
            <a:extLst>
              <a:ext uri="{FF2B5EF4-FFF2-40B4-BE49-F238E27FC236}">
                <a16:creationId xmlns:a16="http://schemas.microsoft.com/office/drawing/2014/main" id="{965C47BB-1766-033A-7269-2DE369C57EE0}"/>
              </a:ext>
            </a:extLst>
          </p:cNvPr>
          <p:cNvSpPr txBox="1"/>
          <p:nvPr/>
        </p:nvSpPr>
        <p:spPr>
          <a:xfrm>
            <a:off x="7100117" y="4616562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Diciembre 2023</a:t>
            </a:r>
          </a:p>
        </p:txBody>
      </p: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8EC64783-729F-585D-81F7-E1D7F7C016CA}"/>
              </a:ext>
            </a:extLst>
          </p:cNvPr>
          <p:cNvCxnSpPr>
            <a:cxnSpLocks/>
          </p:cNvCxnSpPr>
          <p:nvPr/>
        </p:nvCxnSpPr>
        <p:spPr>
          <a:xfrm>
            <a:off x="8413093" y="4173807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uadroTexto 18">
            <a:extLst>
              <a:ext uri="{FF2B5EF4-FFF2-40B4-BE49-F238E27FC236}">
                <a16:creationId xmlns:a16="http://schemas.microsoft.com/office/drawing/2014/main" id="{D946241F-6C91-2172-D96D-95173C9D1796}"/>
              </a:ext>
            </a:extLst>
          </p:cNvPr>
          <p:cNvSpPr txBox="1"/>
          <p:nvPr/>
        </p:nvSpPr>
        <p:spPr>
          <a:xfrm>
            <a:off x="7269720" y="4862508"/>
            <a:ext cx="107404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b="1" dirty="0"/>
              <a:t>Prima emitida</a:t>
            </a:r>
          </a:p>
          <a:p>
            <a:pPr algn="ctr"/>
            <a:r>
              <a:rPr lang="es-MX" sz="900" b="1" dirty="0"/>
              <a:t>$ 0</a:t>
            </a:r>
            <a:endParaRPr lang="es-MX" sz="900" b="1" dirty="0">
              <a:solidFill>
                <a:srgbClr val="C00000"/>
              </a:solidFill>
            </a:endParaRPr>
          </a:p>
          <a:p>
            <a:pPr algn="ctr"/>
            <a:endParaRPr lang="es-MX" sz="900" b="1" dirty="0"/>
          </a:p>
          <a:p>
            <a:pPr algn="ctr"/>
            <a:r>
              <a:rPr lang="es-MX" sz="900" b="1" dirty="0"/>
              <a:t>Prima devengada acumulada</a:t>
            </a:r>
          </a:p>
          <a:p>
            <a:pPr algn="ctr"/>
            <a:r>
              <a:rPr lang="es-MX" sz="900" b="1" dirty="0"/>
              <a:t>$ 0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559AFBB8-5C1D-5210-CD32-A08C8CC1AF4E}"/>
              </a:ext>
            </a:extLst>
          </p:cNvPr>
          <p:cNvSpPr/>
          <p:nvPr/>
        </p:nvSpPr>
        <p:spPr>
          <a:xfrm>
            <a:off x="7200378" y="3773914"/>
            <a:ext cx="1275348" cy="2164406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F133E96B-132A-5CE5-D084-A3C2B9A80D77}"/>
              </a:ext>
            </a:extLst>
          </p:cNvPr>
          <p:cNvCxnSpPr>
            <a:cxnSpLocks/>
          </p:cNvCxnSpPr>
          <p:nvPr/>
        </p:nvCxnSpPr>
        <p:spPr>
          <a:xfrm>
            <a:off x="9122956" y="4221935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adroTexto 22">
            <a:extLst>
              <a:ext uri="{FF2B5EF4-FFF2-40B4-BE49-F238E27FC236}">
                <a16:creationId xmlns:a16="http://schemas.microsoft.com/office/drawing/2014/main" id="{1C56A9CD-BF6C-BA38-E9B0-C50A62E66A5D}"/>
              </a:ext>
            </a:extLst>
          </p:cNvPr>
          <p:cNvSpPr txBox="1"/>
          <p:nvPr/>
        </p:nvSpPr>
        <p:spPr>
          <a:xfrm>
            <a:off x="2848554" y="3580369"/>
            <a:ext cx="11590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>
                <a:solidFill>
                  <a:srgbClr val="C00000"/>
                </a:solidFill>
              </a:rPr>
              <a:t>* Se cancela la póliza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D76FCAAD-0DBE-8374-06A2-281085DCE2C5}"/>
              </a:ext>
            </a:extLst>
          </p:cNvPr>
          <p:cNvSpPr txBox="1"/>
          <p:nvPr/>
        </p:nvSpPr>
        <p:spPr>
          <a:xfrm>
            <a:off x="7376843" y="3793169"/>
            <a:ext cx="8903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Cancelada al inicio de vigencia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74A0A817-4126-4166-802F-D02F1BA7A155}"/>
              </a:ext>
            </a:extLst>
          </p:cNvPr>
          <p:cNvSpPr txBox="1"/>
          <p:nvPr/>
        </p:nvSpPr>
        <p:spPr>
          <a:xfrm>
            <a:off x="5098247" y="5045697"/>
            <a:ext cx="107081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b="1" dirty="0"/>
              <a:t>Prima emitida </a:t>
            </a:r>
            <a:r>
              <a:rPr lang="es-MX" sz="900" b="1" dirty="0">
                <a:solidFill>
                  <a:srgbClr val="FF0000"/>
                </a:solidFill>
              </a:rPr>
              <a:t>-$40,000</a:t>
            </a:r>
          </a:p>
          <a:p>
            <a:pPr algn="ctr"/>
            <a:endParaRPr lang="es-MX" sz="900" b="1" dirty="0"/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CC430337-3F32-4215-A913-3C6FE32EDEBE}"/>
              </a:ext>
            </a:extLst>
          </p:cNvPr>
          <p:cNvSpPr txBox="1"/>
          <p:nvPr/>
        </p:nvSpPr>
        <p:spPr>
          <a:xfrm>
            <a:off x="850524" y="3002541"/>
            <a:ext cx="62841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rgbClr val="C00000"/>
                </a:solidFill>
              </a:rPr>
              <a:t>Ejemplo cancelación desde inicio</a:t>
            </a:r>
          </a:p>
        </p:txBody>
      </p:sp>
    </p:spTree>
    <p:extLst>
      <p:ext uri="{BB962C8B-B14F-4D97-AF65-F5344CB8AC3E}">
        <p14:creationId xmlns:p14="http://schemas.microsoft.com/office/powerpoint/2010/main" val="3906483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139155-1F5E-4F48-B50E-F00D8FC53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819550"/>
            <a:ext cx="10515600" cy="676275"/>
          </a:xfrm>
        </p:spPr>
        <p:txBody>
          <a:bodyPr rtlCol="0"/>
          <a:lstStyle/>
          <a:p>
            <a:pPr rtl="0"/>
            <a:r>
              <a:rPr lang="es-ES" sz="4000" dirty="0"/>
              <a:t>Prima devengada acumulada</a:t>
            </a:r>
            <a:endParaRPr lang="es-ES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B0CA970E-796E-4258-8457-D1CEF7B4B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49" y="2097064"/>
            <a:ext cx="10341247" cy="2098716"/>
          </a:xfrm>
        </p:spPr>
        <p:txBody>
          <a:bodyPr rtlCol="0">
            <a:normAutofit/>
          </a:bodyPr>
          <a:lstStyle/>
          <a:p>
            <a:pPr marL="342900" indent="-342900" algn="just" rtl="0">
              <a:buFont typeface="Arial" panose="020B0604020202020204" pitchFamily="34" charset="0"/>
              <a:buChar char="•"/>
            </a:pPr>
            <a:r>
              <a:rPr lang="es-MX" sz="2000" b="0" noProof="1">
                <a:solidFill>
                  <a:schemeClr val="tx1"/>
                </a:solidFill>
              </a:rPr>
              <a:t>Para las pólizas con estatus </a:t>
            </a:r>
            <a:r>
              <a:rPr lang="es-MX" sz="2000" noProof="1">
                <a:solidFill>
                  <a:schemeClr val="tx1"/>
                </a:solidFill>
              </a:rPr>
              <a:t>igual</a:t>
            </a:r>
            <a:r>
              <a:rPr lang="es-MX" sz="2000" b="0" noProof="1">
                <a:solidFill>
                  <a:schemeClr val="tx1"/>
                </a:solidFill>
              </a:rPr>
              <a:t> a Póliza, ubicación o inciso cancelado (clave 03, 04, 07 u 08), la Prima devengada acumulada debe ser </a:t>
            </a:r>
            <a:r>
              <a:rPr lang="es-MX" sz="2000" noProof="1">
                <a:solidFill>
                  <a:schemeClr val="tx1"/>
                </a:solidFill>
              </a:rPr>
              <a:t>igual</a:t>
            </a:r>
            <a:r>
              <a:rPr lang="es-MX" sz="2000" b="0" noProof="1">
                <a:solidFill>
                  <a:schemeClr val="tx1"/>
                </a:solidFill>
              </a:rPr>
              <a:t> a la suma de la Prima emitida.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FEE48EC-430B-4D42-9565-527E52286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smtClean="0"/>
              <a:pPr rtl="0"/>
              <a:t>5</a:t>
            </a:fld>
            <a:endParaRPr lang="es-ES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8719919-6950-4B13-A0D6-DF852DA718A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667" b="96667" l="8000" r="92286">
                        <a14:foregroundMark x1="48571" y1="8000" x2="48571" y2="8000"/>
                        <a14:foregroundMark x1="51143" y1="4667" x2="51143" y2="4667"/>
                        <a14:foregroundMark x1="57143" y1="70667" x2="57143" y2="70667"/>
                        <a14:foregroundMark x1="78857" y1="77667" x2="71714" y2="65333"/>
                        <a14:foregroundMark x1="47714" y1="88333" x2="62286" y2="86667"/>
                        <a14:foregroundMark x1="62286" y1="86667" x2="62571" y2="86333"/>
                        <a14:foregroundMark x1="22571" y1="60333" x2="38000" y2="69000"/>
                        <a14:foregroundMark x1="21143" y1="74667" x2="28571" y2="82000"/>
                        <a14:foregroundMark x1="17714" y1="68667" x2="21714" y2="72000"/>
                        <a14:foregroundMark x1="16286" y1="78667" x2="27429" y2="89333"/>
                        <a14:foregroundMark x1="27429" y1="89333" x2="41714" y2="84000"/>
                        <a14:foregroundMark x1="41714" y1="84000" x2="42000" y2="67000"/>
                        <a14:foregroundMark x1="42000" y1="67000" x2="41714" y2="66667"/>
                        <a14:foregroundMark x1="50571" y1="69000" x2="65143" y2="65333"/>
                        <a14:foregroundMark x1="65143" y1="65333" x2="55714" y2="52333"/>
                        <a14:foregroundMark x1="55714" y1="52333" x2="41429" y2="47333"/>
                        <a14:foregroundMark x1="41429" y1="47333" x2="44857" y2="65667"/>
                        <a14:foregroundMark x1="44857" y1="65667" x2="60571" y2="72333"/>
                        <a14:foregroundMark x1="60571" y1="72333" x2="64857" y2="69000"/>
                        <a14:foregroundMark x1="58857" y1="52000" x2="42857" y2="55333"/>
                        <a14:foregroundMark x1="42857" y1="55333" x2="58286" y2="65000"/>
                        <a14:foregroundMark x1="58286" y1="65000" x2="59143" y2="48333"/>
                        <a14:foregroundMark x1="59143" y1="48333" x2="42571" y2="45667"/>
                        <a14:foregroundMark x1="42571" y1="45667" x2="36286" y2="48000"/>
                        <a14:foregroundMark x1="54857" y1="51000" x2="57714" y2="68667"/>
                        <a14:foregroundMark x1="57714" y1="68667" x2="71714" y2="76333"/>
                        <a14:foregroundMark x1="71714" y1="76333" x2="70571" y2="64667"/>
                        <a14:foregroundMark x1="66000" y1="72667" x2="72849" y2="85984"/>
                        <a14:foregroundMark x1="88599" y1="66333" x2="88587" y2="66191"/>
                        <a14:foregroundMark x1="87261" y1="64079" x2="78571" y2="51333"/>
                        <a14:foregroundMark x1="78571" y1="51333" x2="62571" y2="53333"/>
                        <a14:foregroundMark x1="62571" y1="53333" x2="62286" y2="71000"/>
                        <a14:foregroundMark x1="65429" y1="74667" x2="75374" y2="81995"/>
                        <a14:foregroundMark x1="78000" y1="54667" x2="78000" y2="54667"/>
                        <a14:foregroundMark x1="38857" y1="90667" x2="50519" y2="95665"/>
                        <a14:foregroundMark x1="59181" y1="90156" x2="62571" y2="86667"/>
                        <a14:foregroundMark x1="38571" y1="88333" x2="38000" y2="86000"/>
                        <a14:foregroundMark x1="50857" y1="28333" x2="50857" y2="31667"/>
                        <a14:foregroundMark x1="75429" y1="56000" x2="80571" y2="65667"/>
                        <a14:foregroundMark x1="21714" y1="60333" x2="12286" y2="64000"/>
                        <a14:foregroundMark x1="16360" y1="64870" x2="22000" y2="64333"/>
                        <a14:foregroundMark x1="27143" y1="56667" x2="18857" y2="59667"/>
                        <a14:foregroundMark x1="28571" y1="56667" x2="30571" y2="55667"/>
                        <a14:foregroundMark x1="72857" y1="58000" x2="77714" y2="69333"/>
                        <a14:foregroundMark x1="74286" y1="54000" x2="78000" y2="56333"/>
                        <a14:foregroundMark x1="92286" y1="34667" x2="92286" y2="34667"/>
                        <a14:backgroundMark x1="80286" y1="87000" x2="88286" y2="72333"/>
                        <a14:backgroundMark x1="88286" y1="72333" x2="88571" y2="69000"/>
                        <a14:backgroundMark x1="89714" y1="84000" x2="90571" y2="66333"/>
                        <a14:backgroundMark x1="90571" y1="66333" x2="87429" y2="56667"/>
                        <a14:backgroundMark x1="76286" y1="88333" x2="90571" y2="88333"/>
                        <a14:backgroundMark x1="90571" y1="88333" x2="81429" y2="87667"/>
                        <a14:backgroundMark x1="87429" y1="64000" x2="88286" y2="66333"/>
                        <a14:backgroundMark x1="89429" y1="69333" x2="89429" y2="73333"/>
                        <a14:backgroundMark x1="89429" y1="66333" x2="89429" y2="72667"/>
                        <a14:backgroundMark x1="71714" y1="88333" x2="80000" y2="86333"/>
                        <a14:backgroundMark x1="48857" y1="99333" x2="60857" y2="94667"/>
                        <a14:backgroundMark x1="10286" y1="64000" x2="10286" y2="710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77651" y="4938045"/>
            <a:ext cx="2322979" cy="1991124"/>
          </a:xfrm>
          <a:prstGeom prst="rect">
            <a:avLst/>
          </a:prstGeom>
        </p:spPr>
      </p:pic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F20840F4-7C26-F63A-B224-6C14AC193A0C}"/>
              </a:ext>
            </a:extLst>
          </p:cNvPr>
          <p:cNvCxnSpPr>
            <a:cxnSpLocks/>
          </p:cNvCxnSpPr>
          <p:nvPr/>
        </p:nvCxnSpPr>
        <p:spPr>
          <a:xfrm>
            <a:off x="3356410" y="4424270"/>
            <a:ext cx="5851721" cy="198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96B34BB5-5DE8-B7EE-FE5F-E6804143416F}"/>
              </a:ext>
            </a:extLst>
          </p:cNvPr>
          <p:cNvCxnSpPr>
            <a:cxnSpLocks/>
          </p:cNvCxnSpPr>
          <p:nvPr/>
        </p:nvCxnSpPr>
        <p:spPr>
          <a:xfrm>
            <a:off x="5002140" y="4148618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A992D663-072D-3153-9435-268351237965}"/>
              </a:ext>
            </a:extLst>
          </p:cNvPr>
          <p:cNvSpPr txBox="1"/>
          <p:nvPr/>
        </p:nvSpPr>
        <p:spPr>
          <a:xfrm>
            <a:off x="4968641" y="4587482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Marzo 2023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4B87986-304B-DD11-1524-0146E79912F2}"/>
              </a:ext>
            </a:extLst>
          </p:cNvPr>
          <p:cNvSpPr txBox="1"/>
          <p:nvPr/>
        </p:nvSpPr>
        <p:spPr>
          <a:xfrm>
            <a:off x="4100818" y="4482164"/>
            <a:ext cx="831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/>
              <a:t>…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4E7759A-7A7E-33FB-AF15-275A38ACF408}"/>
              </a:ext>
            </a:extLst>
          </p:cNvPr>
          <p:cNvSpPr txBox="1"/>
          <p:nvPr/>
        </p:nvSpPr>
        <p:spPr>
          <a:xfrm>
            <a:off x="2809469" y="4561534"/>
            <a:ext cx="12392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C00000"/>
                </a:solidFill>
              </a:rPr>
              <a:t>Junio 2022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784AFCBD-4156-C396-6349-8D4C7720917A}"/>
              </a:ext>
            </a:extLst>
          </p:cNvPr>
          <p:cNvSpPr txBox="1"/>
          <p:nvPr/>
        </p:nvSpPr>
        <p:spPr>
          <a:xfrm>
            <a:off x="3012214" y="3944441"/>
            <a:ext cx="1020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/>
              <a:t>Inicio de vigencia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934493E6-E741-DEE9-80BB-BD56F28FFE6A}"/>
              </a:ext>
            </a:extLst>
          </p:cNvPr>
          <p:cNvSpPr txBox="1"/>
          <p:nvPr/>
        </p:nvSpPr>
        <p:spPr>
          <a:xfrm>
            <a:off x="8581996" y="3708259"/>
            <a:ext cx="890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/>
              <a:t>Fin de vigencia</a:t>
            </a: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E11369AE-815E-97E6-5BD1-1501D06108AC}"/>
              </a:ext>
            </a:extLst>
          </p:cNvPr>
          <p:cNvCxnSpPr>
            <a:cxnSpLocks/>
          </p:cNvCxnSpPr>
          <p:nvPr/>
        </p:nvCxnSpPr>
        <p:spPr>
          <a:xfrm>
            <a:off x="6333636" y="4220807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C4A9955E-04AA-FC1E-E109-2F9AC531CED3}"/>
              </a:ext>
            </a:extLst>
          </p:cNvPr>
          <p:cNvCxnSpPr>
            <a:cxnSpLocks/>
          </p:cNvCxnSpPr>
          <p:nvPr/>
        </p:nvCxnSpPr>
        <p:spPr>
          <a:xfrm>
            <a:off x="3882545" y="4121380"/>
            <a:ext cx="0" cy="6216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>
            <a:extLst>
              <a:ext uri="{FF2B5EF4-FFF2-40B4-BE49-F238E27FC236}">
                <a16:creationId xmlns:a16="http://schemas.microsoft.com/office/drawing/2014/main" id="{A8F8A010-75BE-84F8-FFD4-FF5B3C0EB93E}"/>
              </a:ext>
            </a:extLst>
          </p:cNvPr>
          <p:cNvSpPr txBox="1"/>
          <p:nvPr/>
        </p:nvSpPr>
        <p:spPr>
          <a:xfrm>
            <a:off x="2961059" y="4976621"/>
            <a:ext cx="10708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b="1" dirty="0"/>
              <a:t>Prima emitida $40,000</a:t>
            </a:r>
          </a:p>
          <a:p>
            <a:pPr algn="ctr"/>
            <a:endParaRPr lang="es-MX" sz="900" b="1" dirty="0"/>
          </a:p>
          <a:p>
            <a:pPr algn="ctr"/>
            <a:endParaRPr lang="es-MX" sz="900" b="1" dirty="0"/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217E8EA6-B07A-2542-EFC7-6987A1E85401}"/>
              </a:ext>
            </a:extLst>
          </p:cNvPr>
          <p:cNvCxnSpPr>
            <a:cxnSpLocks/>
          </p:cNvCxnSpPr>
          <p:nvPr/>
        </p:nvCxnSpPr>
        <p:spPr>
          <a:xfrm>
            <a:off x="7332256" y="4168670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adroTexto 16">
            <a:extLst>
              <a:ext uri="{FF2B5EF4-FFF2-40B4-BE49-F238E27FC236}">
                <a16:creationId xmlns:a16="http://schemas.microsoft.com/office/drawing/2014/main" id="{8EFC1175-F7BB-5A5E-399C-8A0FF5488C98}"/>
              </a:ext>
            </a:extLst>
          </p:cNvPr>
          <p:cNvSpPr txBox="1"/>
          <p:nvPr/>
        </p:nvSpPr>
        <p:spPr>
          <a:xfrm>
            <a:off x="7185571" y="4609537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Diciembre 2023</a:t>
            </a:r>
          </a:p>
        </p:txBody>
      </p: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4BE1A565-E37F-6EE8-A4E8-B22FDBBBA05A}"/>
              </a:ext>
            </a:extLst>
          </p:cNvPr>
          <p:cNvCxnSpPr>
            <a:cxnSpLocks/>
          </p:cNvCxnSpPr>
          <p:nvPr/>
        </p:nvCxnSpPr>
        <p:spPr>
          <a:xfrm>
            <a:off x="8507342" y="4120543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uadroTexto 18">
            <a:extLst>
              <a:ext uri="{FF2B5EF4-FFF2-40B4-BE49-F238E27FC236}">
                <a16:creationId xmlns:a16="http://schemas.microsoft.com/office/drawing/2014/main" id="{89903D10-48CE-F8F2-B9ED-E44A31031C7E}"/>
              </a:ext>
            </a:extLst>
          </p:cNvPr>
          <p:cNvSpPr txBox="1"/>
          <p:nvPr/>
        </p:nvSpPr>
        <p:spPr>
          <a:xfrm>
            <a:off x="7355174" y="4855483"/>
            <a:ext cx="107404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b="1" dirty="0"/>
              <a:t>Prima emitida</a:t>
            </a:r>
          </a:p>
          <a:p>
            <a:pPr algn="ctr"/>
            <a:r>
              <a:rPr lang="es-MX" sz="900" b="1" dirty="0"/>
              <a:t>$ 29,918</a:t>
            </a:r>
          </a:p>
          <a:p>
            <a:pPr algn="ctr"/>
            <a:endParaRPr lang="es-MX" sz="900" b="1" dirty="0"/>
          </a:p>
          <a:p>
            <a:pPr algn="ctr"/>
            <a:r>
              <a:rPr lang="es-MX" sz="900" b="1" dirty="0"/>
              <a:t>Prima devengada acumulada</a:t>
            </a:r>
          </a:p>
          <a:p>
            <a:pPr algn="ctr"/>
            <a:r>
              <a:rPr lang="es-MX" sz="900" b="1" dirty="0"/>
              <a:t>$ 29,918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6222EAFA-ECBA-976A-F678-0DD870DC683E}"/>
              </a:ext>
            </a:extLst>
          </p:cNvPr>
          <p:cNvSpPr/>
          <p:nvPr/>
        </p:nvSpPr>
        <p:spPr>
          <a:xfrm>
            <a:off x="7285832" y="3766889"/>
            <a:ext cx="1275348" cy="2164406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4A93AEB0-636B-EFFB-D57E-2F6A20B0694A}"/>
              </a:ext>
            </a:extLst>
          </p:cNvPr>
          <p:cNvCxnSpPr>
            <a:cxnSpLocks/>
          </p:cNvCxnSpPr>
          <p:nvPr/>
        </p:nvCxnSpPr>
        <p:spPr>
          <a:xfrm>
            <a:off x="9217205" y="4168671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uadroTexto 21">
            <a:extLst>
              <a:ext uri="{FF2B5EF4-FFF2-40B4-BE49-F238E27FC236}">
                <a16:creationId xmlns:a16="http://schemas.microsoft.com/office/drawing/2014/main" id="{C5BDE0DD-50FF-E637-231A-95B6CACEED76}"/>
              </a:ext>
            </a:extLst>
          </p:cNvPr>
          <p:cNvSpPr txBox="1"/>
          <p:nvPr/>
        </p:nvSpPr>
        <p:spPr>
          <a:xfrm>
            <a:off x="7468505" y="3789698"/>
            <a:ext cx="8903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Cancelada durante la vigencia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E0D4468E-FC56-E20A-CC20-47698B080A26}"/>
              </a:ext>
            </a:extLst>
          </p:cNvPr>
          <p:cNvSpPr txBox="1"/>
          <p:nvPr/>
        </p:nvSpPr>
        <p:spPr>
          <a:xfrm>
            <a:off x="5120557" y="3886334"/>
            <a:ext cx="11590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>
                <a:solidFill>
                  <a:srgbClr val="C00000"/>
                </a:solidFill>
              </a:rPr>
              <a:t>* Se cancela la póliza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8CEE7E5B-8F73-4249-9F36-4E68846B8408}"/>
              </a:ext>
            </a:extLst>
          </p:cNvPr>
          <p:cNvSpPr txBox="1"/>
          <p:nvPr/>
        </p:nvSpPr>
        <p:spPr>
          <a:xfrm>
            <a:off x="5225813" y="4938045"/>
            <a:ext cx="10708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b="1" dirty="0"/>
              <a:t>Prima emitida </a:t>
            </a:r>
            <a:r>
              <a:rPr lang="es-MX" sz="900" b="1" dirty="0">
                <a:solidFill>
                  <a:srgbClr val="FF0000"/>
                </a:solidFill>
              </a:rPr>
              <a:t>-$10,082</a:t>
            </a:r>
          </a:p>
          <a:p>
            <a:pPr algn="ctr"/>
            <a:endParaRPr lang="es-MX" sz="900" b="1" dirty="0"/>
          </a:p>
          <a:p>
            <a:pPr algn="ctr"/>
            <a:endParaRPr lang="es-MX" sz="900" b="1" dirty="0"/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71346888-B370-43EA-B18C-611BB8FC6DA6}"/>
              </a:ext>
            </a:extLst>
          </p:cNvPr>
          <p:cNvSpPr txBox="1"/>
          <p:nvPr/>
        </p:nvSpPr>
        <p:spPr>
          <a:xfrm>
            <a:off x="850524" y="3002541"/>
            <a:ext cx="62841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rgbClr val="C00000"/>
                </a:solidFill>
              </a:rPr>
              <a:t>Ejemplo cancelación a prorrata</a:t>
            </a:r>
          </a:p>
        </p:txBody>
      </p:sp>
    </p:spTree>
    <p:extLst>
      <p:ext uri="{BB962C8B-B14F-4D97-AF65-F5344CB8AC3E}">
        <p14:creationId xmlns:p14="http://schemas.microsoft.com/office/powerpoint/2010/main" val="1420252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139155-1F5E-4F48-B50E-F00D8FC53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819550"/>
            <a:ext cx="10515600" cy="676275"/>
          </a:xfrm>
        </p:spPr>
        <p:txBody>
          <a:bodyPr rtlCol="0"/>
          <a:lstStyle/>
          <a:p>
            <a:pPr rtl="0"/>
            <a:r>
              <a:rPr lang="es-ES" sz="4000" dirty="0"/>
              <a:t>Prima devengada acumulada</a:t>
            </a:r>
            <a:endParaRPr lang="es-ES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B0CA970E-796E-4258-8457-D1CEF7B4B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49" y="2097064"/>
            <a:ext cx="10341247" cy="2098716"/>
          </a:xfrm>
        </p:spPr>
        <p:txBody>
          <a:bodyPr rtlCol="0">
            <a:normAutofit/>
          </a:bodyPr>
          <a:lstStyle/>
          <a:p>
            <a:pPr marL="342900" indent="-342900" algn="just" rtl="0">
              <a:buFont typeface="Arial" panose="020B0604020202020204" pitchFamily="34" charset="0"/>
              <a:buChar char="•"/>
            </a:pPr>
            <a:r>
              <a:rPr lang="es-MX" sz="2000" b="0" noProof="1">
                <a:solidFill>
                  <a:schemeClr val="tx1"/>
                </a:solidFill>
              </a:rPr>
              <a:t>Para las pólizas con estatus </a:t>
            </a:r>
            <a:r>
              <a:rPr lang="es-MX" sz="2000" noProof="1">
                <a:solidFill>
                  <a:schemeClr val="tx1"/>
                </a:solidFill>
              </a:rPr>
              <a:t>igual</a:t>
            </a:r>
            <a:r>
              <a:rPr lang="es-MX" sz="2000" b="0" noProof="1">
                <a:solidFill>
                  <a:schemeClr val="tx1"/>
                </a:solidFill>
              </a:rPr>
              <a:t> a Póliza, ubicación o inciso vigente (clave 01), la Prima devengada acumulada debe ser </a:t>
            </a:r>
            <a:r>
              <a:rPr lang="es-MX" sz="2000" noProof="1">
                <a:solidFill>
                  <a:schemeClr val="tx1"/>
                </a:solidFill>
              </a:rPr>
              <a:t>menor</a:t>
            </a:r>
            <a:r>
              <a:rPr lang="es-MX" sz="2000" b="0" noProof="1">
                <a:solidFill>
                  <a:schemeClr val="tx1"/>
                </a:solidFill>
              </a:rPr>
              <a:t> a la suma de la Prima emitida.</a:t>
            </a:r>
          </a:p>
          <a:p>
            <a:pPr algn="just" rtl="0"/>
            <a:endParaRPr lang="es-ES" sz="1600" b="0" dirty="0">
              <a:solidFill>
                <a:schemeClr val="tx1"/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FEE48EC-430B-4D42-9565-527E52286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smtClean="0"/>
              <a:pPr rtl="0"/>
              <a:t>6</a:t>
            </a:fld>
            <a:endParaRPr lang="es-ES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8719919-6950-4B13-A0D6-DF852DA718A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667" b="96667" l="8000" r="92286">
                        <a14:foregroundMark x1="48571" y1="8000" x2="48571" y2="8000"/>
                        <a14:foregroundMark x1="51143" y1="4667" x2="51143" y2="4667"/>
                        <a14:foregroundMark x1="57143" y1="70667" x2="57143" y2="70667"/>
                        <a14:foregroundMark x1="78857" y1="77667" x2="71714" y2="65333"/>
                        <a14:foregroundMark x1="47714" y1="88333" x2="62286" y2="86667"/>
                        <a14:foregroundMark x1="62286" y1="86667" x2="62571" y2="86333"/>
                        <a14:foregroundMark x1="22571" y1="60333" x2="38000" y2="69000"/>
                        <a14:foregroundMark x1="21143" y1="74667" x2="28571" y2="82000"/>
                        <a14:foregroundMark x1="17714" y1="68667" x2="21714" y2="72000"/>
                        <a14:foregroundMark x1="16286" y1="78667" x2="27429" y2="89333"/>
                        <a14:foregroundMark x1="27429" y1="89333" x2="41714" y2="84000"/>
                        <a14:foregroundMark x1="41714" y1="84000" x2="42000" y2="67000"/>
                        <a14:foregroundMark x1="42000" y1="67000" x2="41714" y2="66667"/>
                        <a14:foregroundMark x1="50571" y1="69000" x2="65143" y2="65333"/>
                        <a14:foregroundMark x1="65143" y1="65333" x2="55714" y2="52333"/>
                        <a14:foregroundMark x1="55714" y1="52333" x2="41429" y2="47333"/>
                        <a14:foregroundMark x1="41429" y1="47333" x2="44857" y2="65667"/>
                        <a14:foregroundMark x1="44857" y1="65667" x2="60571" y2="72333"/>
                        <a14:foregroundMark x1="60571" y1="72333" x2="64857" y2="69000"/>
                        <a14:foregroundMark x1="58857" y1="52000" x2="42857" y2="55333"/>
                        <a14:foregroundMark x1="42857" y1="55333" x2="58286" y2="65000"/>
                        <a14:foregroundMark x1="58286" y1="65000" x2="59143" y2="48333"/>
                        <a14:foregroundMark x1="59143" y1="48333" x2="42571" y2="45667"/>
                        <a14:foregroundMark x1="42571" y1="45667" x2="36286" y2="48000"/>
                        <a14:foregroundMark x1="54857" y1="51000" x2="57714" y2="68667"/>
                        <a14:foregroundMark x1="57714" y1="68667" x2="71714" y2="76333"/>
                        <a14:foregroundMark x1="71714" y1="76333" x2="70571" y2="64667"/>
                        <a14:foregroundMark x1="66000" y1="72667" x2="72849" y2="85984"/>
                        <a14:foregroundMark x1="88599" y1="66333" x2="88587" y2="66191"/>
                        <a14:foregroundMark x1="87261" y1="64079" x2="78571" y2="51333"/>
                        <a14:foregroundMark x1="78571" y1="51333" x2="62571" y2="53333"/>
                        <a14:foregroundMark x1="62571" y1="53333" x2="62286" y2="71000"/>
                        <a14:foregroundMark x1="65429" y1="74667" x2="75374" y2="81995"/>
                        <a14:foregroundMark x1="78000" y1="54667" x2="78000" y2="54667"/>
                        <a14:foregroundMark x1="38857" y1="90667" x2="50519" y2="95665"/>
                        <a14:foregroundMark x1="59181" y1="90156" x2="62571" y2="86667"/>
                        <a14:foregroundMark x1="38571" y1="88333" x2="38000" y2="86000"/>
                        <a14:foregroundMark x1="50857" y1="28333" x2="50857" y2="31667"/>
                        <a14:foregroundMark x1="75429" y1="56000" x2="80571" y2="65667"/>
                        <a14:foregroundMark x1="21714" y1="60333" x2="12286" y2="64000"/>
                        <a14:foregroundMark x1="16360" y1="64870" x2="22000" y2="64333"/>
                        <a14:foregroundMark x1="27143" y1="56667" x2="18857" y2="59667"/>
                        <a14:foregroundMark x1="28571" y1="56667" x2="30571" y2="55667"/>
                        <a14:foregroundMark x1="72857" y1="58000" x2="77714" y2="69333"/>
                        <a14:foregroundMark x1="74286" y1="54000" x2="78000" y2="56333"/>
                        <a14:foregroundMark x1="92286" y1="34667" x2="92286" y2="34667"/>
                        <a14:backgroundMark x1="80286" y1="87000" x2="88286" y2="72333"/>
                        <a14:backgroundMark x1="88286" y1="72333" x2="88571" y2="69000"/>
                        <a14:backgroundMark x1="89714" y1="84000" x2="90571" y2="66333"/>
                        <a14:backgroundMark x1="90571" y1="66333" x2="87429" y2="56667"/>
                        <a14:backgroundMark x1="76286" y1="88333" x2="90571" y2="88333"/>
                        <a14:backgroundMark x1="90571" y1="88333" x2="81429" y2="87667"/>
                        <a14:backgroundMark x1="87429" y1="64000" x2="88286" y2="66333"/>
                        <a14:backgroundMark x1="89429" y1="69333" x2="89429" y2="73333"/>
                        <a14:backgroundMark x1="89429" y1="66333" x2="89429" y2="72667"/>
                        <a14:backgroundMark x1="71714" y1="88333" x2="80000" y2="86333"/>
                        <a14:backgroundMark x1="48857" y1="99333" x2="60857" y2="94667"/>
                        <a14:backgroundMark x1="10286" y1="64000" x2="10286" y2="710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77651" y="4938045"/>
            <a:ext cx="2322979" cy="1991124"/>
          </a:xfrm>
          <a:prstGeom prst="rect">
            <a:avLst/>
          </a:prstGeom>
        </p:spPr>
      </p:pic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7F05D8E4-B365-1F02-3C90-8DF066314418}"/>
              </a:ext>
            </a:extLst>
          </p:cNvPr>
          <p:cNvCxnSpPr>
            <a:cxnSpLocks/>
          </p:cNvCxnSpPr>
          <p:nvPr/>
        </p:nvCxnSpPr>
        <p:spPr>
          <a:xfrm>
            <a:off x="3732983" y="4179046"/>
            <a:ext cx="53781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339A1380-67A3-8E12-C67A-A3B69B396DFC}"/>
              </a:ext>
            </a:extLst>
          </p:cNvPr>
          <p:cNvCxnSpPr>
            <a:cxnSpLocks/>
          </p:cNvCxnSpPr>
          <p:nvPr/>
        </p:nvCxnSpPr>
        <p:spPr>
          <a:xfrm>
            <a:off x="5378713" y="3903394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4A03EEA5-8C01-D123-2C55-42FBEDA11C2D}"/>
              </a:ext>
            </a:extLst>
          </p:cNvPr>
          <p:cNvSpPr txBox="1"/>
          <p:nvPr/>
        </p:nvSpPr>
        <p:spPr>
          <a:xfrm>
            <a:off x="5283354" y="4366321"/>
            <a:ext cx="14437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Diciembre 2023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C5A6388-8D03-3CC5-4E0E-0A2F30B78FA4}"/>
              </a:ext>
            </a:extLst>
          </p:cNvPr>
          <p:cNvSpPr txBox="1"/>
          <p:nvPr/>
        </p:nvSpPr>
        <p:spPr>
          <a:xfrm>
            <a:off x="4372616" y="4265515"/>
            <a:ext cx="831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/>
              <a:t>…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F07F33F2-681E-A979-712B-4C6CDF92D2D1}"/>
              </a:ext>
            </a:extLst>
          </p:cNvPr>
          <p:cNvSpPr txBox="1"/>
          <p:nvPr/>
        </p:nvSpPr>
        <p:spPr>
          <a:xfrm>
            <a:off x="2956520" y="4367481"/>
            <a:ext cx="12392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Marzo 2023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220B861F-53EC-FBDD-9935-B29BB300AC34}"/>
              </a:ext>
            </a:extLst>
          </p:cNvPr>
          <p:cNvSpPr txBox="1"/>
          <p:nvPr/>
        </p:nvSpPr>
        <p:spPr>
          <a:xfrm>
            <a:off x="3133768" y="3760295"/>
            <a:ext cx="1020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/>
              <a:t>Inicio de vigencia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0B0DABFE-0BD2-BD8E-91A1-7395E6C37A0F}"/>
              </a:ext>
            </a:extLst>
          </p:cNvPr>
          <p:cNvSpPr txBox="1"/>
          <p:nvPr/>
        </p:nvSpPr>
        <p:spPr>
          <a:xfrm>
            <a:off x="7874653" y="3682320"/>
            <a:ext cx="890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/>
              <a:t>Fin de vigencia</a:t>
            </a: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1C045D69-4002-51E7-8174-A5C14D5FC235}"/>
              </a:ext>
            </a:extLst>
          </p:cNvPr>
          <p:cNvCxnSpPr>
            <a:cxnSpLocks/>
          </p:cNvCxnSpPr>
          <p:nvPr/>
        </p:nvCxnSpPr>
        <p:spPr>
          <a:xfrm>
            <a:off x="6710209" y="3975583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206A45AD-C29A-CA78-D32C-EC0BBE564441}"/>
              </a:ext>
            </a:extLst>
          </p:cNvPr>
          <p:cNvCxnSpPr>
            <a:cxnSpLocks/>
          </p:cNvCxnSpPr>
          <p:nvPr/>
        </p:nvCxnSpPr>
        <p:spPr>
          <a:xfrm>
            <a:off x="4095345" y="3835213"/>
            <a:ext cx="0" cy="6216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>
            <a:extLst>
              <a:ext uri="{FF2B5EF4-FFF2-40B4-BE49-F238E27FC236}">
                <a16:creationId xmlns:a16="http://schemas.microsoft.com/office/drawing/2014/main" id="{38A3CBE5-65C8-3F8D-D174-8544D4403A04}"/>
              </a:ext>
            </a:extLst>
          </p:cNvPr>
          <p:cNvSpPr txBox="1"/>
          <p:nvPr/>
        </p:nvSpPr>
        <p:spPr>
          <a:xfrm>
            <a:off x="3108472" y="4722060"/>
            <a:ext cx="107081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b="1" dirty="0"/>
              <a:t>Prima emitida $40,000</a:t>
            </a:r>
          </a:p>
          <a:p>
            <a:pPr algn="ctr"/>
            <a:endParaRPr lang="es-MX" sz="900" b="1" dirty="0"/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7290EFCD-6D1E-DB76-B8E5-1BB647B1ED51}"/>
              </a:ext>
            </a:extLst>
          </p:cNvPr>
          <p:cNvCxnSpPr>
            <a:cxnSpLocks/>
          </p:cNvCxnSpPr>
          <p:nvPr/>
        </p:nvCxnSpPr>
        <p:spPr>
          <a:xfrm>
            <a:off x="7708829" y="3923446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2C28BFA-F2D3-D0A5-B936-A0C72B67B5C1}"/>
              </a:ext>
            </a:extLst>
          </p:cNvPr>
          <p:cNvSpPr txBox="1"/>
          <p:nvPr/>
        </p:nvSpPr>
        <p:spPr>
          <a:xfrm>
            <a:off x="7626355" y="4410435"/>
            <a:ext cx="14437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Marzo 2024</a:t>
            </a:r>
          </a:p>
        </p:txBody>
      </p: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E1156AB1-CB1B-F757-6F7C-29F2C54EF9C2}"/>
              </a:ext>
            </a:extLst>
          </p:cNvPr>
          <p:cNvCxnSpPr>
            <a:cxnSpLocks/>
          </p:cNvCxnSpPr>
          <p:nvPr/>
        </p:nvCxnSpPr>
        <p:spPr>
          <a:xfrm>
            <a:off x="8883915" y="3875319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uadroTexto 18">
            <a:extLst>
              <a:ext uri="{FF2B5EF4-FFF2-40B4-BE49-F238E27FC236}">
                <a16:creationId xmlns:a16="http://schemas.microsoft.com/office/drawing/2014/main" id="{7C9693B4-0A60-739C-6C3C-68AC3DB73426}"/>
              </a:ext>
            </a:extLst>
          </p:cNvPr>
          <p:cNvSpPr txBox="1"/>
          <p:nvPr/>
        </p:nvSpPr>
        <p:spPr>
          <a:xfrm>
            <a:off x="5519973" y="4618346"/>
            <a:ext cx="109888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b="1" dirty="0"/>
              <a:t>Prima emitida $40,000</a:t>
            </a:r>
          </a:p>
          <a:p>
            <a:pPr algn="ctr"/>
            <a:endParaRPr lang="es-MX" sz="900" b="1" dirty="0"/>
          </a:p>
          <a:p>
            <a:pPr algn="ctr"/>
            <a:r>
              <a:rPr lang="es-MX" sz="900" b="1" dirty="0"/>
              <a:t>Prima devengada acumulada $30,137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CA15F53B-34FA-5F69-F20F-B4ADFD820345}"/>
              </a:ext>
            </a:extLst>
          </p:cNvPr>
          <p:cNvSpPr/>
          <p:nvPr/>
        </p:nvSpPr>
        <p:spPr>
          <a:xfrm>
            <a:off x="5288026" y="3429001"/>
            <a:ext cx="1483354" cy="2267098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729073E7-7FA8-8C12-956D-C5168BFE2023}"/>
              </a:ext>
            </a:extLst>
          </p:cNvPr>
          <p:cNvSpPr txBox="1"/>
          <p:nvPr/>
        </p:nvSpPr>
        <p:spPr>
          <a:xfrm>
            <a:off x="5610563" y="3575072"/>
            <a:ext cx="890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Póliza Vigente</a:t>
            </a:r>
          </a:p>
        </p:txBody>
      </p:sp>
    </p:spTree>
    <p:extLst>
      <p:ext uri="{BB962C8B-B14F-4D97-AF65-F5344CB8AC3E}">
        <p14:creationId xmlns:p14="http://schemas.microsoft.com/office/powerpoint/2010/main" val="3278990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139155-1F5E-4F48-B50E-F00D8FC53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819550"/>
            <a:ext cx="10515600" cy="676275"/>
          </a:xfrm>
        </p:spPr>
        <p:txBody>
          <a:bodyPr rtlCol="0"/>
          <a:lstStyle/>
          <a:p>
            <a:pPr rtl="0"/>
            <a:r>
              <a:rPr lang="es-ES" sz="4000" dirty="0"/>
              <a:t>Prima devengada</a:t>
            </a:r>
            <a:endParaRPr lang="es-ES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B0CA970E-796E-4258-8457-D1CEF7B4B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49" y="2097064"/>
            <a:ext cx="10341247" cy="2098716"/>
          </a:xfrm>
        </p:spPr>
        <p:txBody>
          <a:bodyPr rtlCol="0">
            <a:noAutofit/>
          </a:bodyPr>
          <a:lstStyle/>
          <a:p>
            <a:pPr marL="342900" indent="-342900" algn="just" rtl="0">
              <a:buFont typeface="Arial" panose="020B0604020202020204" pitchFamily="34" charset="0"/>
              <a:buChar char="•"/>
            </a:pPr>
            <a:r>
              <a:rPr lang="es-MX" sz="1800" b="0" noProof="1">
                <a:solidFill>
                  <a:schemeClr val="tx1"/>
                </a:solidFill>
              </a:rPr>
              <a:t>Si el estatus es </a:t>
            </a:r>
            <a:r>
              <a:rPr lang="es-MX" sz="1800" noProof="1">
                <a:solidFill>
                  <a:schemeClr val="tx1"/>
                </a:solidFill>
              </a:rPr>
              <a:t>igual</a:t>
            </a:r>
            <a:r>
              <a:rPr lang="es-MX" sz="1800" b="0" noProof="1">
                <a:solidFill>
                  <a:schemeClr val="tx1"/>
                </a:solidFill>
              </a:rPr>
              <a:t> a Póliza, ubicación o inciso vigente (clave 01) o Póliza, ubicación o inciso vencido (clave 05) y el año de la fecha de emisión es </a:t>
            </a:r>
            <a:r>
              <a:rPr lang="es-MX" sz="1800" noProof="1">
                <a:solidFill>
                  <a:schemeClr val="tx1"/>
                </a:solidFill>
              </a:rPr>
              <a:t>anterior</a:t>
            </a:r>
            <a:r>
              <a:rPr lang="es-MX" sz="1800" b="0" noProof="1">
                <a:solidFill>
                  <a:schemeClr val="tx1"/>
                </a:solidFill>
              </a:rPr>
              <a:t> al año de reporte entonces la Prima devengada acumulada debe ser </a:t>
            </a:r>
            <a:r>
              <a:rPr lang="es-MX" sz="1800" noProof="1">
                <a:solidFill>
                  <a:schemeClr val="tx1"/>
                </a:solidFill>
              </a:rPr>
              <a:t>mayor</a:t>
            </a:r>
            <a:r>
              <a:rPr lang="es-MX" sz="1800" b="0" noProof="1">
                <a:solidFill>
                  <a:schemeClr val="tx1"/>
                </a:solidFill>
              </a:rPr>
              <a:t> a la Prima devengada.</a:t>
            </a:r>
          </a:p>
          <a:p>
            <a:pPr marL="342900" indent="-342900" algn="just" rtl="0">
              <a:buFont typeface="Arial" panose="020B0604020202020204" pitchFamily="34" charset="0"/>
              <a:buChar char="•"/>
            </a:pPr>
            <a:endParaRPr lang="es-MX" sz="1800" b="0" noProof="1">
              <a:solidFill>
                <a:schemeClr val="tx1"/>
              </a:solidFill>
            </a:endParaRPr>
          </a:p>
          <a:p>
            <a:pPr algn="just" rtl="0"/>
            <a:endParaRPr lang="es-ES" sz="1800" b="0" dirty="0">
              <a:solidFill>
                <a:schemeClr val="tx1"/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FEE48EC-430B-4D42-9565-527E52286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smtClean="0"/>
              <a:pPr rtl="0"/>
              <a:t>7</a:t>
            </a:fld>
            <a:endParaRPr lang="es-ES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8719919-6950-4B13-A0D6-DF852DA718A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667" b="96667" l="8000" r="92286">
                        <a14:foregroundMark x1="48571" y1="8000" x2="48571" y2="8000"/>
                        <a14:foregroundMark x1="51143" y1="4667" x2="51143" y2="4667"/>
                        <a14:foregroundMark x1="57143" y1="70667" x2="57143" y2="70667"/>
                        <a14:foregroundMark x1="78857" y1="77667" x2="71714" y2="65333"/>
                        <a14:foregroundMark x1="47714" y1="88333" x2="62286" y2="86667"/>
                        <a14:foregroundMark x1="62286" y1="86667" x2="62571" y2="86333"/>
                        <a14:foregroundMark x1="22571" y1="60333" x2="38000" y2="69000"/>
                        <a14:foregroundMark x1="21143" y1="74667" x2="28571" y2="82000"/>
                        <a14:foregroundMark x1="17714" y1="68667" x2="21714" y2="72000"/>
                        <a14:foregroundMark x1="16286" y1="78667" x2="27429" y2="89333"/>
                        <a14:foregroundMark x1="27429" y1="89333" x2="41714" y2="84000"/>
                        <a14:foregroundMark x1="41714" y1="84000" x2="42000" y2="67000"/>
                        <a14:foregroundMark x1="42000" y1="67000" x2="41714" y2="66667"/>
                        <a14:foregroundMark x1="50571" y1="69000" x2="65143" y2="65333"/>
                        <a14:foregroundMark x1="65143" y1="65333" x2="55714" y2="52333"/>
                        <a14:foregroundMark x1="55714" y1="52333" x2="41429" y2="47333"/>
                        <a14:foregroundMark x1="41429" y1="47333" x2="44857" y2="65667"/>
                        <a14:foregroundMark x1="44857" y1="65667" x2="60571" y2="72333"/>
                        <a14:foregroundMark x1="60571" y1="72333" x2="64857" y2="69000"/>
                        <a14:foregroundMark x1="58857" y1="52000" x2="42857" y2="55333"/>
                        <a14:foregroundMark x1="42857" y1="55333" x2="58286" y2="65000"/>
                        <a14:foregroundMark x1="58286" y1="65000" x2="59143" y2="48333"/>
                        <a14:foregroundMark x1="59143" y1="48333" x2="42571" y2="45667"/>
                        <a14:foregroundMark x1="42571" y1="45667" x2="36286" y2="48000"/>
                        <a14:foregroundMark x1="54857" y1="51000" x2="57714" y2="68667"/>
                        <a14:foregroundMark x1="57714" y1="68667" x2="71714" y2="76333"/>
                        <a14:foregroundMark x1="71714" y1="76333" x2="70571" y2="64667"/>
                        <a14:foregroundMark x1="66000" y1="72667" x2="72849" y2="85984"/>
                        <a14:foregroundMark x1="88599" y1="66333" x2="88587" y2="66191"/>
                        <a14:foregroundMark x1="87261" y1="64079" x2="78571" y2="51333"/>
                        <a14:foregroundMark x1="78571" y1="51333" x2="62571" y2="53333"/>
                        <a14:foregroundMark x1="62571" y1="53333" x2="62286" y2="71000"/>
                        <a14:foregroundMark x1="65429" y1="74667" x2="75374" y2="81995"/>
                        <a14:foregroundMark x1="78000" y1="54667" x2="78000" y2="54667"/>
                        <a14:foregroundMark x1="38857" y1="90667" x2="50519" y2="95665"/>
                        <a14:foregroundMark x1="59181" y1="90156" x2="62571" y2="86667"/>
                        <a14:foregroundMark x1="38571" y1="88333" x2="38000" y2="86000"/>
                        <a14:foregroundMark x1="50857" y1="28333" x2="50857" y2="31667"/>
                        <a14:foregroundMark x1="75429" y1="56000" x2="80571" y2="65667"/>
                        <a14:foregroundMark x1="21714" y1="60333" x2="12286" y2="64000"/>
                        <a14:foregroundMark x1="16360" y1="64870" x2="22000" y2="64333"/>
                        <a14:foregroundMark x1="27143" y1="56667" x2="18857" y2="59667"/>
                        <a14:foregroundMark x1="28571" y1="56667" x2="30571" y2="55667"/>
                        <a14:foregroundMark x1="72857" y1="58000" x2="77714" y2="69333"/>
                        <a14:foregroundMark x1="74286" y1="54000" x2="78000" y2="56333"/>
                        <a14:foregroundMark x1="92286" y1="34667" x2="92286" y2="34667"/>
                        <a14:backgroundMark x1="80286" y1="87000" x2="88286" y2="72333"/>
                        <a14:backgroundMark x1="88286" y1="72333" x2="88571" y2="69000"/>
                        <a14:backgroundMark x1="89714" y1="84000" x2="90571" y2="66333"/>
                        <a14:backgroundMark x1="90571" y1="66333" x2="87429" y2="56667"/>
                        <a14:backgroundMark x1="76286" y1="88333" x2="90571" y2="88333"/>
                        <a14:backgroundMark x1="90571" y1="88333" x2="81429" y2="87667"/>
                        <a14:backgroundMark x1="87429" y1="64000" x2="88286" y2="66333"/>
                        <a14:backgroundMark x1="89429" y1="69333" x2="89429" y2="73333"/>
                        <a14:backgroundMark x1="89429" y1="66333" x2="89429" y2="72667"/>
                        <a14:backgroundMark x1="71714" y1="88333" x2="80000" y2="86333"/>
                        <a14:backgroundMark x1="48857" y1="99333" x2="60857" y2="94667"/>
                        <a14:backgroundMark x1="10286" y1="64000" x2="10286" y2="710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77651" y="4938045"/>
            <a:ext cx="2322979" cy="1991124"/>
          </a:xfrm>
          <a:prstGeom prst="rect">
            <a:avLst/>
          </a:prstGeom>
        </p:spPr>
      </p:pic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42939701-4D85-C270-9F65-F8C766B42FB2}"/>
              </a:ext>
            </a:extLst>
          </p:cNvPr>
          <p:cNvCxnSpPr>
            <a:cxnSpLocks/>
          </p:cNvCxnSpPr>
          <p:nvPr/>
        </p:nvCxnSpPr>
        <p:spPr>
          <a:xfrm>
            <a:off x="3920236" y="4455392"/>
            <a:ext cx="53781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B0998E33-D7A6-02A4-B851-5D895BC48CBF}"/>
              </a:ext>
            </a:extLst>
          </p:cNvPr>
          <p:cNvCxnSpPr>
            <a:cxnSpLocks/>
          </p:cNvCxnSpPr>
          <p:nvPr/>
        </p:nvCxnSpPr>
        <p:spPr>
          <a:xfrm>
            <a:off x="5565966" y="4090444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CD7F8539-35DA-308A-8B8B-98C248DE1764}"/>
              </a:ext>
            </a:extLst>
          </p:cNvPr>
          <p:cNvSpPr txBox="1"/>
          <p:nvPr/>
        </p:nvSpPr>
        <p:spPr>
          <a:xfrm>
            <a:off x="5556404" y="4589090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Marzo 2023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FB176A7-4E39-2016-8517-11E43E9E0D09}"/>
              </a:ext>
            </a:extLst>
          </p:cNvPr>
          <p:cNvSpPr txBox="1"/>
          <p:nvPr/>
        </p:nvSpPr>
        <p:spPr>
          <a:xfrm>
            <a:off x="4650997" y="4502962"/>
            <a:ext cx="831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/>
              <a:t>…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1C495779-F01B-5EBA-4642-7640140D8966}"/>
              </a:ext>
            </a:extLst>
          </p:cNvPr>
          <p:cNvSpPr txBox="1"/>
          <p:nvPr/>
        </p:nvSpPr>
        <p:spPr>
          <a:xfrm>
            <a:off x="3227545" y="4595570"/>
            <a:ext cx="1239253" cy="2462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s-MX" sz="1000" dirty="0"/>
              <a:t>Marzo 2022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53B6525-5390-F29D-1CE5-0AB1789B47C5}"/>
              </a:ext>
            </a:extLst>
          </p:cNvPr>
          <p:cNvSpPr txBox="1"/>
          <p:nvPr/>
        </p:nvSpPr>
        <p:spPr>
          <a:xfrm>
            <a:off x="5729925" y="3995723"/>
            <a:ext cx="1020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/>
              <a:t>Fin de vigencia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E4310169-56D9-58AA-A841-8112EF3BA306}"/>
              </a:ext>
            </a:extLst>
          </p:cNvPr>
          <p:cNvCxnSpPr>
            <a:cxnSpLocks/>
          </p:cNvCxnSpPr>
          <p:nvPr/>
        </p:nvCxnSpPr>
        <p:spPr>
          <a:xfrm>
            <a:off x="6897462" y="4115008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9980643F-EB0F-5FD7-D952-4256D8662B90}"/>
              </a:ext>
            </a:extLst>
          </p:cNvPr>
          <p:cNvCxnSpPr>
            <a:cxnSpLocks/>
          </p:cNvCxnSpPr>
          <p:nvPr/>
        </p:nvCxnSpPr>
        <p:spPr>
          <a:xfrm>
            <a:off x="4282598" y="4040122"/>
            <a:ext cx="0" cy="6216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adroTexto 13">
            <a:extLst>
              <a:ext uri="{FF2B5EF4-FFF2-40B4-BE49-F238E27FC236}">
                <a16:creationId xmlns:a16="http://schemas.microsoft.com/office/drawing/2014/main" id="{10140997-5E77-1275-1A59-F6B72960D53D}"/>
              </a:ext>
            </a:extLst>
          </p:cNvPr>
          <p:cNvSpPr txBox="1"/>
          <p:nvPr/>
        </p:nvSpPr>
        <p:spPr>
          <a:xfrm>
            <a:off x="3308600" y="4855590"/>
            <a:ext cx="107081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b="1" dirty="0"/>
              <a:t>Prima emitida $40,000</a:t>
            </a:r>
          </a:p>
          <a:p>
            <a:pPr algn="ctr"/>
            <a:endParaRPr lang="es-MX" sz="900" b="1" dirty="0"/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232DB40E-5EB2-9529-775F-1C03E81076AB}"/>
              </a:ext>
            </a:extLst>
          </p:cNvPr>
          <p:cNvCxnSpPr>
            <a:cxnSpLocks/>
          </p:cNvCxnSpPr>
          <p:nvPr/>
        </p:nvCxnSpPr>
        <p:spPr>
          <a:xfrm>
            <a:off x="7931801" y="4039058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>
            <a:extLst>
              <a:ext uri="{FF2B5EF4-FFF2-40B4-BE49-F238E27FC236}">
                <a16:creationId xmlns:a16="http://schemas.microsoft.com/office/drawing/2014/main" id="{95CE8BCA-29D8-B633-EBED-1F2D5524EE72}"/>
              </a:ext>
            </a:extLst>
          </p:cNvPr>
          <p:cNvSpPr txBox="1"/>
          <p:nvPr/>
        </p:nvSpPr>
        <p:spPr>
          <a:xfrm>
            <a:off x="7782245" y="4161027"/>
            <a:ext cx="1467853" cy="2462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s-MX" sz="1000" dirty="0"/>
              <a:t>Diciembre 2023</a:t>
            </a:r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5BB85EE2-FE3D-403C-33F9-595177963978}"/>
              </a:ext>
            </a:extLst>
          </p:cNvPr>
          <p:cNvCxnSpPr>
            <a:cxnSpLocks/>
          </p:cNvCxnSpPr>
          <p:nvPr/>
        </p:nvCxnSpPr>
        <p:spPr>
          <a:xfrm>
            <a:off x="9118793" y="3907588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55ACE09-4770-4861-1CBD-9B28FFC58782}"/>
              </a:ext>
            </a:extLst>
          </p:cNvPr>
          <p:cNvSpPr txBox="1"/>
          <p:nvPr/>
        </p:nvSpPr>
        <p:spPr>
          <a:xfrm>
            <a:off x="7982896" y="4551405"/>
            <a:ext cx="10988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b="1" dirty="0"/>
              <a:t>Prima devengada</a:t>
            </a:r>
          </a:p>
          <a:p>
            <a:pPr algn="ctr"/>
            <a:r>
              <a:rPr lang="es-MX" sz="900" b="1" dirty="0"/>
              <a:t> $6,466</a:t>
            </a:r>
          </a:p>
          <a:p>
            <a:pPr algn="ctr"/>
            <a:endParaRPr lang="es-MX" sz="900" b="1" dirty="0"/>
          </a:p>
          <a:p>
            <a:pPr algn="ctr"/>
            <a:r>
              <a:rPr lang="es-MX" sz="900" b="1" dirty="0"/>
              <a:t>Prima devengada acumulada</a:t>
            </a:r>
          </a:p>
          <a:p>
            <a:pPr algn="ctr"/>
            <a:r>
              <a:rPr lang="es-MX" sz="900" b="1" dirty="0"/>
              <a:t> $40,000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2E3625B4-472E-CD43-7F19-BFC5CC3468E3}"/>
              </a:ext>
            </a:extLst>
          </p:cNvPr>
          <p:cNvSpPr/>
          <p:nvPr/>
        </p:nvSpPr>
        <p:spPr>
          <a:xfrm>
            <a:off x="7926974" y="3654077"/>
            <a:ext cx="1191253" cy="2172703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6026A1B7-7CCB-145D-5592-BB9E4F1CA731}"/>
              </a:ext>
            </a:extLst>
          </p:cNvPr>
          <p:cNvSpPr txBox="1"/>
          <p:nvPr/>
        </p:nvSpPr>
        <p:spPr>
          <a:xfrm>
            <a:off x="8074099" y="3734026"/>
            <a:ext cx="890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Póliza Vencida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FD1A9316-2072-90AA-75CB-55A8E4C0F380}"/>
              </a:ext>
            </a:extLst>
          </p:cNvPr>
          <p:cNvSpPr txBox="1"/>
          <p:nvPr/>
        </p:nvSpPr>
        <p:spPr>
          <a:xfrm>
            <a:off x="3298151" y="3995725"/>
            <a:ext cx="1020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/>
              <a:t>Inicio de vigencia</a:t>
            </a:r>
          </a:p>
        </p:txBody>
      </p:sp>
    </p:spTree>
    <p:extLst>
      <p:ext uri="{BB962C8B-B14F-4D97-AF65-F5344CB8AC3E}">
        <p14:creationId xmlns:p14="http://schemas.microsoft.com/office/powerpoint/2010/main" val="3116095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139155-1F5E-4F48-B50E-F00D8FC53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819550"/>
            <a:ext cx="10515600" cy="676275"/>
          </a:xfrm>
        </p:spPr>
        <p:txBody>
          <a:bodyPr rtlCol="0"/>
          <a:lstStyle/>
          <a:p>
            <a:pPr rtl="0"/>
            <a:r>
              <a:rPr lang="es-ES" sz="4000" dirty="0"/>
              <a:t>Prima devengada</a:t>
            </a:r>
            <a:endParaRPr lang="es-ES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B0CA970E-796E-4258-8457-D1CEF7B4B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49" y="2097064"/>
            <a:ext cx="10341247" cy="2098716"/>
          </a:xfrm>
        </p:spPr>
        <p:txBody>
          <a:bodyPr rtlCol="0">
            <a:noAutofit/>
          </a:bodyPr>
          <a:lstStyle/>
          <a:p>
            <a:pPr marL="342900" indent="-342900" algn="just" rtl="0">
              <a:buFont typeface="Arial" panose="020B0604020202020204" pitchFamily="34" charset="0"/>
              <a:buChar char="•"/>
            </a:pPr>
            <a:r>
              <a:rPr lang="es-MX" sz="1800" b="0" noProof="1">
                <a:solidFill>
                  <a:schemeClr val="tx1"/>
                </a:solidFill>
              </a:rPr>
              <a:t>Si el estatus es </a:t>
            </a:r>
            <a:r>
              <a:rPr lang="es-MX" sz="1800" noProof="1">
                <a:solidFill>
                  <a:schemeClr val="tx1"/>
                </a:solidFill>
              </a:rPr>
              <a:t>igual</a:t>
            </a:r>
            <a:r>
              <a:rPr lang="es-MX" sz="1800" b="0" noProof="1">
                <a:solidFill>
                  <a:schemeClr val="tx1"/>
                </a:solidFill>
              </a:rPr>
              <a:t> a Póliza, ubicación o inciso vigente (clave 01) o Póliza, ubicación o inciso vencido (clave 05), el año de la fecha de emisión es </a:t>
            </a:r>
            <a:r>
              <a:rPr lang="es-MX" sz="1800" noProof="1">
                <a:solidFill>
                  <a:schemeClr val="tx1"/>
                </a:solidFill>
              </a:rPr>
              <a:t>igual</a:t>
            </a:r>
            <a:r>
              <a:rPr lang="es-MX" sz="1800" b="0" noProof="1">
                <a:solidFill>
                  <a:schemeClr val="tx1"/>
                </a:solidFill>
              </a:rPr>
              <a:t> al año de reporte  y el inicio de vigencia sea en el año de reporte entonces la Prima devengada acumulada debe ser </a:t>
            </a:r>
            <a:r>
              <a:rPr lang="es-MX" sz="1800" noProof="1">
                <a:solidFill>
                  <a:schemeClr val="tx1"/>
                </a:solidFill>
              </a:rPr>
              <a:t>igual</a:t>
            </a:r>
            <a:r>
              <a:rPr lang="es-MX" sz="1800" b="0" noProof="1">
                <a:solidFill>
                  <a:schemeClr val="tx1"/>
                </a:solidFill>
              </a:rPr>
              <a:t> a la Prima devengada.</a:t>
            </a:r>
          </a:p>
          <a:p>
            <a:pPr algn="just" rtl="0"/>
            <a:endParaRPr lang="es-ES" sz="1800" b="0" dirty="0">
              <a:solidFill>
                <a:schemeClr val="tx1"/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FEE48EC-430B-4D42-9565-527E52286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smtClean="0"/>
              <a:pPr rtl="0"/>
              <a:t>8</a:t>
            </a:fld>
            <a:endParaRPr lang="es-ES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8719919-6950-4B13-A0D6-DF852DA718A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667" b="96667" l="8000" r="92286">
                        <a14:foregroundMark x1="48571" y1="8000" x2="48571" y2="8000"/>
                        <a14:foregroundMark x1="51143" y1="4667" x2="51143" y2="4667"/>
                        <a14:foregroundMark x1="57143" y1="70667" x2="57143" y2="70667"/>
                        <a14:foregroundMark x1="78857" y1="77667" x2="71714" y2="65333"/>
                        <a14:foregroundMark x1="47714" y1="88333" x2="62286" y2="86667"/>
                        <a14:foregroundMark x1="62286" y1="86667" x2="62571" y2="86333"/>
                        <a14:foregroundMark x1="22571" y1="60333" x2="38000" y2="69000"/>
                        <a14:foregroundMark x1="21143" y1="74667" x2="28571" y2="82000"/>
                        <a14:foregroundMark x1="17714" y1="68667" x2="21714" y2="72000"/>
                        <a14:foregroundMark x1="16286" y1="78667" x2="27429" y2="89333"/>
                        <a14:foregroundMark x1="27429" y1="89333" x2="41714" y2="84000"/>
                        <a14:foregroundMark x1="41714" y1="84000" x2="42000" y2="67000"/>
                        <a14:foregroundMark x1="42000" y1="67000" x2="41714" y2="66667"/>
                        <a14:foregroundMark x1="50571" y1="69000" x2="65143" y2="65333"/>
                        <a14:foregroundMark x1="65143" y1="65333" x2="55714" y2="52333"/>
                        <a14:foregroundMark x1="55714" y1="52333" x2="41429" y2="47333"/>
                        <a14:foregroundMark x1="41429" y1="47333" x2="44857" y2="65667"/>
                        <a14:foregroundMark x1="44857" y1="65667" x2="60571" y2="72333"/>
                        <a14:foregroundMark x1="60571" y1="72333" x2="64857" y2="69000"/>
                        <a14:foregroundMark x1="58857" y1="52000" x2="42857" y2="55333"/>
                        <a14:foregroundMark x1="42857" y1="55333" x2="58286" y2="65000"/>
                        <a14:foregroundMark x1="58286" y1="65000" x2="59143" y2="48333"/>
                        <a14:foregroundMark x1="59143" y1="48333" x2="42571" y2="45667"/>
                        <a14:foregroundMark x1="42571" y1="45667" x2="36286" y2="48000"/>
                        <a14:foregroundMark x1="54857" y1="51000" x2="57714" y2="68667"/>
                        <a14:foregroundMark x1="57714" y1="68667" x2="71714" y2="76333"/>
                        <a14:foregroundMark x1="71714" y1="76333" x2="70571" y2="64667"/>
                        <a14:foregroundMark x1="66000" y1="72667" x2="72849" y2="85984"/>
                        <a14:foregroundMark x1="88599" y1="66333" x2="88587" y2="66191"/>
                        <a14:foregroundMark x1="87261" y1="64079" x2="78571" y2="51333"/>
                        <a14:foregroundMark x1="78571" y1="51333" x2="62571" y2="53333"/>
                        <a14:foregroundMark x1="62571" y1="53333" x2="62286" y2="71000"/>
                        <a14:foregroundMark x1="65429" y1="74667" x2="75374" y2="81995"/>
                        <a14:foregroundMark x1="78000" y1="54667" x2="78000" y2="54667"/>
                        <a14:foregroundMark x1="38857" y1="90667" x2="50519" y2="95665"/>
                        <a14:foregroundMark x1="59181" y1="90156" x2="62571" y2="86667"/>
                        <a14:foregroundMark x1="38571" y1="88333" x2="38000" y2="86000"/>
                        <a14:foregroundMark x1="50857" y1="28333" x2="50857" y2="31667"/>
                        <a14:foregroundMark x1="75429" y1="56000" x2="80571" y2="65667"/>
                        <a14:foregroundMark x1="21714" y1="60333" x2="12286" y2="64000"/>
                        <a14:foregroundMark x1="16360" y1="64870" x2="22000" y2="64333"/>
                        <a14:foregroundMark x1="27143" y1="56667" x2="18857" y2="59667"/>
                        <a14:foregroundMark x1="28571" y1="56667" x2="30571" y2="55667"/>
                        <a14:foregroundMark x1="72857" y1="58000" x2="77714" y2="69333"/>
                        <a14:foregroundMark x1="74286" y1="54000" x2="78000" y2="56333"/>
                        <a14:foregroundMark x1="92286" y1="34667" x2="92286" y2="34667"/>
                        <a14:backgroundMark x1="80286" y1="87000" x2="88286" y2="72333"/>
                        <a14:backgroundMark x1="88286" y1="72333" x2="88571" y2="69000"/>
                        <a14:backgroundMark x1="89714" y1="84000" x2="90571" y2="66333"/>
                        <a14:backgroundMark x1="90571" y1="66333" x2="87429" y2="56667"/>
                        <a14:backgroundMark x1="76286" y1="88333" x2="90571" y2="88333"/>
                        <a14:backgroundMark x1="90571" y1="88333" x2="81429" y2="87667"/>
                        <a14:backgroundMark x1="87429" y1="64000" x2="88286" y2="66333"/>
                        <a14:backgroundMark x1="89429" y1="69333" x2="89429" y2="73333"/>
                        <a14:backgroundMark x1="89429" y1="66333" x2="89429" y2="72667"/>
                        <a14:backgroundMark x1="71714" y1="88333" x2="80000" y2="86333"/>
                        <a14:backgroundMark x1="48857" y1="99333" x2="60857" y2="94667"/>
                        <a14:backgroundMark x1="10286" y1="64000" x2="10286" y2="710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77651" y="4938045"/>
            <a:ext cx="2322979" cy="1991124"/>
          </a:xfrm>
          <a:prstGeom prst="rect">
            <a:avLst/>
          </a:prstGeom>
        </p:spPr>
      </p:pic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CF43503F-0E52-549A-1764-3CFA434AEDB3}"/>
              </a:ext>
            </a:extLst>
          </p:cNvPr>
          <p:cNvCxnSpPr>
            <a:cxnSpLocks/>
          </p:cNvCxnSpPr>
          <p:nvPr/>
        </p:nvCxnSpPr>
        <p:spPr>
          <a:xfrm>
            <a:off x="4068018" y="4321292"/>
            <a:ext cx="53781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EABAA2C6-3E51-722E-5497-AF7B4C2AE7DF}"/>
              </a:ext>
            </a:extLst>
          </p:cNvPr>
          <p:cNvCxnSpPr>
            <a:cxnSpLocks/>
          </p:cNvCxnSpPr>
          <p:nvPr/>
        </p:nvCxnSpPr>
        <p:spPr>
          <a:xfrm>
            <a:off x="5713748" y="3956344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F79B5DE3-36CF-5C76-06AF-5C06B5E42941}"/>
              </a:ext>
            </a:extLst>
          </p:cNvPr>
          <p:cNvSpPr txBox="1"/>
          <p:nvPr/>
        </p:nvSpPr>
        <p:spPr>
          <a:xfrm>
            <a:off x="8004512" y="4454990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Marzo 2023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1D01211-97E8-C16F-5390-8259DF6A4922}"/>
              </a:ext>
            </a:extLst>
          </p:cNvPr>
          <p:cNvSpPr txBox="1"/>
          <p:nvPr/>
        </p:nvSpPr>
        <p:spPr>
          <a:xfrm>
            <a:off x="4798779" y="4368862"/>
            <a:ext cx="831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/>
              <a:t>…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270F5D4-74D2-044C-4BFF-A9A2B9EE656A}"/>
              </a:ext>
            </a:extLst>
          </p:cNvPr>
          <p:cNvSpPr txBox="1"/>
          <p:nvPr/>
        </p:nvSpPr>
        <p:spPr>
          <a:xfrm>
            <a:off x="3375327" y="4461470"/>
            <a:ext cx="1239253" cy="2462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s-MX" sz="1000" dirty="0"/>
              <a:t>Marzo 2023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E7E99E25-1A13-6BA6-2EF4-2FB2DE3E9F6F}"/>
              </a:ext>
            </a:extLst>
          </p:cNvPr>
          <p:cNvSpPr txBox="1"/>
          <p:nvPr/>
        </p:nvSpPr>
        <p:spPr>
          <a:xfrm>
            <a:off x="8176620" y="3859761"/>
            <a:ext cx="1020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/>
              <a:t>Fin de vigencia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CB9D4304-C896-D7CA-6ACB-1B51AC6DD664}"/>
              </a:ext>
            </a:extLst>
          </p:cNvPr>
          <p:cNvCxnSpPr>
            <a:cxnSpLocks/>
          </p:cNvCxnSpPr>
          <p:nvPr/>
        </p:nvCxnSpPr>
        <p:spPr>
          <a:xfrm>
            <a:off x="7045244" y="3980908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50FF2555-9EAB-327A-FB34-85E749FD66FC}"/>
              </a:ext>
            </a:extLst>
          </p:cNvPr>
          <p:cNvCxnSpPr>
            <a:cxnSpLocks/>
          </p:cNvCxnSpPr>
          <p:nvPr/>
        </p:nvCxnSpPr>
        <p:spPr>
          <a:xfrm>
            <a:off x="4430380" y="3906022"/>
            <a:ext cx="0" cy="6216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adroTexto 13">
            <a:extLst>
              <a:ext uri="{FF2B5EF4-FFF2-40B4-BE49-F238E27FC236}">
                <a16:creationId xmlns:a16="http://schemas.microsoft.com/office/drawing/2014/main" id="{9E871B0F-851A-A97F-7FD7-25C5F5F5E55B}"/>
              </a:ext>
            </a:extLst>
          </p:cNvPr>
          <p:cNvSpPr txBox="1"/>
          <p:nvPr/>
        </p:nvSpPr>
        <p:spPr>
          <a:xfrm>
            <a:off x="3475060" y="4771315"/>
            <a:ext cx="107081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b="1" dirty="0"/>
              <a:t>Prima emitida $40,000</a:t>
            </a:r>
          </a:p>
          <a:p>
            <a:pPr algn="ctr"/>
            <a:endParaRPr lang="es-MX" sz="900" b="1" dirty="0"/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BCEED414-BC49-6D97-9E9D-7FF37375A367}"/>
              </a:ext>
            </a:extLst>
          </p:cNvPr>
          <p:cNvCxnSpPr>
            <a:cxnSpLocks/>
          </p:cNvCxnSpPr>
          <p:nvPr/>
        </p:nvCxnSpPr>
        <p:spPr>
          <a:xfrm>
            <a:off x="8079583" y="3904958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>
            <a:extLst>
              <a:ext uri="{FF2B5EF4-FFF2-40B4-BE49-F238E27FC236}">
                <a16:creationId xmlns:a16="http://schemas.microsoft.com/office/drawing/2014/main" id="{897D172F-CE95-BAE2-2FFE-E83B07DEDFAB}"/>
              </a:ext>
            </a:extLst>
          </p:cNvPr>
          <p:cNvSpPr txBox="1"/>
          <p:nvPr/>
        </p:nvSpPr>
        <p:spPr>
          <a:xfrm>
            <a:off x="5651156" y="4026927"/>
            <a:ext cx="1467853" cy="2462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s-MX" sz="1000" dirty="0"/>
              <a:t>Diciembre 2023</a:t>
            </a:r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ED2BC373-AA07-2A0A-0F0D-BB88834C4749}"/>
              </a:ext>
            </a:extLst>
          </p:cNvPr>
          <p:cNvCxnSpPr>
            <a:cxnSpLocks/>
          </p:cNvCxnSpPr>
          <p:nvPr/>
        </p:nvCxnSpPr>
        <p:spPr>
          <a:xfrm>
            <a:off x="9266575" y="3773488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133E5957-104A-CF89-4621-22BD2F7B2F96}"/>
              </a:ext>
            </a:extLst>
          </p:cNvPr>
          <p:cNvSpPr txBox="1"/>
          <p:nvPr/>
        </p:nvSpPr>
        <p:spPr>
          <a:xfrm>
            <a:off x="5851807" y="4417305"/>
            <a:ext cx="10988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b="1" dirty="0"/>
              <a:t>Prima devengada</a:t>
            </a:r>
          </a:p>
          <a:p>
            <a:pPr algn="ctr"/>
            <a:r>
              <a:rPr lang="es-MX" sz="900" b="1" dirty="0"/>
              <a:t> $33,333</a:t>
            </a:r>
          </a:p>
          <a:p>
            <a:pPr algn="ctr"/>
            <a:endParaRPr lang="es-MX" sz="900" b="1" dirty="0"/>
          </a:p>
          <a:p>
            <a:pPr algn="ctr"/>
            <a:r>
              <a:rPr lang="es-MX" sz="900" b="1" dirty="0"/>
              <a:t>Prima devengada acumulada</a:t>
            </a:r>
          </a:p>
          <a:p>
            <a:pPr algn="ctr"/>
            <a:r>
              <a:rPr lang="es-MX" sz="900" b="1" dirty="0"/>
              <a:t> $33,333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EDCD4CF8-AF8D-4FEC-A3DD-7C7453F34A53}"/>
              </a:ext>
            </a:extLst>
          </p:cNvPr>
          <p:cNvSpPr/>
          <p:nvPr/>
        </p:nvSpPr>
        <p:spPr>
          <a:xfrm>
            <a:off x="5795885" y="3519977"/>
            <a:ext cx="1191253" cy="2172703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EDB9887-2C21-7D87-8CB9-7B9ED0511558}"/>
              </a:ext>
            </a:extLst>
          </p:cNvPr>
          <p:cNvSpPr txBox="1"/>
          <p:nvPr/>
        </p:nvSpPr>
        <p:spPr>
          <a:xfrm>
            <a:off x="5943010" y="3599926"/>
            <a:ext cx="890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Póliza Vigente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9EBB0DB1-6938-9414-24BE-487E43ECD3A6}"/>
              </a:ext>
            </a:extLst>
          </p:cNvPr>
          <p:cNvSpPr txBox="1"/>
          <p:nvPr/>
        </p:nvSpPr>
        <p:spPr>
          <a:xfrm>
            <a:off x="3445933" y="3861625"/>
            <a:ext cx="1020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/>
              <a:t>Inicio de vigencia</a:t>
            </a:r>
          </a:p>
        </p:txBody>
      </p:sp>
    </p:spTree>
    <p:extLst>
      <p:ext uri="{BB962C8B-B14F-4D97-AF65-F5344CB8AC3E}">
        <p14:creationId xmlns:p14="http://schemas.microsoft.com/office/powerpoint/2010/main" val="39341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139155-1F5E-4F48-B50E-F00D8FC53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819550"/>
            <a:ext cx="10515600" cy="676275"/>
          </a:xfrm>
        </p:spPr>
        <p:txBody>
          <a:bodyPr rtlCol="0"/>
          <a:lstStyle/>
          <a:p>
            <a:pPr rtl="0"/>
            <a:r>
              <a:rPr lang="es-ES" sz="4000" dirty="0"/>
              <a:t>Prima devengada</a:t>
            </a:r>
            <a:endParaRPr lang="es-ES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B0CA970E-796E-4258-8457-D1CEF7B4B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49" y="2097064"/>
            <a:ext cx="10341247" cy="2098716"/>
          </a:xfrm>
        </p:spPr>
        <p:txBody>
          <a:bodyPr rtlCol="0">
            <a:normAutofit/>
          </a:bodyPr>
          <a:lstStyle/>
          <a:p>
            <a:pPr marL="342900" indent="-342900" algn="just" rtl="0">
              <a:buFont typeface="Arial" panose="020B0604020202020204" pitchFamily="34" charset="0"/>
              <a:buChar char="•"/>
            </a:pPr>
            <a:r>
              <a:rPr lang="es-MX" sz="1800" b="0" noProof="1">
                <a:solidFill>
                  <a:schemeClr val="tx1"/>
                </a:solidFill>
              </a:rPr>
              <a:t>Si el estatus es </a:t>
            </a:r>
            <a:r>
              <a:rPr lang="es-MX" sz="1800" noProof="1">
                <a:solidFill>
                  <a:schemeClr val="tx1"/>
                </a:solidFill>
              </a:rPr>
              <a:t>igual</a:t>
            </a:r>
            <a:r>
              <a:rPr lang="es-MX" sz="1800" b="0" noProof="1">
                <a:solidFill>
                  <a:schemeClr val="tx1"/>
                </a:solidFill>
              </a:rPr>
              <a:t> a Póliza, ubicación o inciso cancelado durante la vigencia (clave 04, 08), la moneda es nacional y la fecha de emisión es anterior al año de reporte entonces la Prima devengada acumulada debe ser </a:t>
            </a:r>
            <a:r>
              <a:rPr lang="es-MX" sz="1800" noProof="1">
                <a:solidFill>
                  <a:schemeClr val="tx1"/>
                </a:solidFill>
              </a:rPr>
              <a:t>mayor</a:t>
            </a:r>
            <a:r>
              <a:rPr lang="es-MX" sz="1800" b="0" noProof="1">
                <a:solidFill>
                  <a:schemeClr val="tx1"/>
                </a:solidFill>
              </a:rPr>
              <a:t> a la Prima devengada.</a:t>
            </a:r>
          </a:p>
          <a:p>
            <a:pPr marL="342900" indent="-342900" algn="just" rtl="0">
              <a:buFont typeface="Arial" panose="020B0604020202020204" pitchFamily="34" charset="0"/>
              <a:buChar char="•"/>
            </a:pPr>
            <a:endParaRPr lang="es-MX" sz="1800" b="0" noProof="1">
              <a:solidFill>
                <a:schemeClr val="tx1"/>
              </a:solidFill>
            </a:endParaRPr>
          </a:p>
          <a:p>
            <a:pPr algn="just" rtl="0"/>
            <a:endParaRPr lang="es-ES" sz="1600" b="0" dirty="0">
              <a:solidFill>
                <a:schemeClr val="tx1"/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FEE48EC-430B-4D42-9565-527E52286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495E168-DA5E-4888-8D8A-92B118324C14}" type="slidenum">
              <a:rPr lang="es-ES" smtClean="0"/>
              <a:pPr rtl="0"/>
              <a:t>9</a:t>
            </a:fld>
            <a:endParaRPr lang="es-ES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8719919-6950-4B13-A0D6-DF852DA718A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667" b="96667" l="8000" r="92286">
                        <a14:foregroundMark x1="48571" y1="8000" x2="48571" y2="8000"/>
                        <a14:foregroundMark x1="51143" y1="4667" x2="51143" y2="4667"/>
                        <a14:foregroundMark x1="57143" y1="70667" x2="57143" y2="70667"/>
                        <a14:foregroundMark x1="78857" y1="77667" x2="71714" y2="65333"/>
                        <a14:foregroundMark x1="47714" y1="88333" x2="62286" y2="86667"/>
                        <a14:foregroundMark x1="62286" y1="86667" x2="62571" y2="86333"/>
                        <a14:foregroundMark x1="22571" y1="60333" x2="38000" y2="69000"/>
                        <a14:foregroundMark x1="21143" y1="74667" x2="28571" y2="82000"/>
                        <a14:foregroundMark x1="17714" y1="68667" x2="21714" y2="72000"/>
                        <a14:foregroundMark x1="16286" y1="78667" x2="27429" y2="89333"/>
                        <a14:foregroundMark x1="27429" y1="89333" x2="41714" y2="84000"/>
                        <a14:foregroundMark x1="41714" y1="84000" x2="42000" y2="67000"/>
                        <a14:foregroundMark x1="42000" y1="67000" x2="41714" y2="66667"/>
                        <a14:foregroundMark x1="50571" y1="69000" x2="65143" y2="65333"/>
                        <a14:foregroundMark x1="65143" y1="65333" x2="55714" y2="52333"/>
                        <a14:foregroundMark x1="55714" y1="52333" x2="41429" y2="47333"/>
                        <a14:foregroundMark x1="41429" y1="47333" x2="44857" y2="65667"/>
                        <a14:foregroundMark x1="44857" y1="65667" x2="60571" y2="72333"/>
                        <a14:foregroundMark x1="60571" y1="72333" x2="64857" y2="69000"/>
                        <a14:foregroundMark x1="58857" y1="52000" x2="42857" y2="55333"/>
                        <a14:foregroundMark x1="42857" y1="55333" x2="58286" y2="65000"/>
                        <a14:foregroundMark x1="58286" y1="65000" x2="59143" y2="48333"/>
                        <a14:foregroundMark x1="59143" y1="48333" x2="42571" y2="45667"/>
                        <a14:foregroundMark x1="42571" y1="45667" x2="36286" y2="48000"/>
                        <a14:foregroundMark x1="54857" y1="51000" x2="57714" y2="68667"/>
                        <a14:foregroundMark x1="57714" y1="68667" x2="71714" y2="76333"/>
                        <a14:foregroundMark x1="71714" y1="76333" x2="70571" y2="64667"/>
                        <a14:foregroundMark x1="66000" y1="72667" x2="72849" y2="85984"/>
                        <a14:foregroundMark x1="88599" y1="66333" x2="88587" y2="66191"/>
                        <a14:foregroundMark x1="87261" y1="64079" x2="78571" y2="51333"/>
                        <a14:foregroundMark x1="78571" y1="51333" x2="62571" y2="53333"/>
                        <a14:foregroundMark x1="62571" y1="53333" x2="62286" y2="71000"/>
                        <a14:foregroundMark x1="65429" y1="74667" x2="75374" y2="81995"/>
                        <a14:foregroundMark x1="78000" y1="54667" x2="78000" y2="54667"/>
                        <a14:foregroundMark x1="38857" y1="90667" x2="50519" y2="95665"/>
                        <a14:foregroundMark x1="59181" y1="90156" x2="62571" y2="86667"/>
                        <a14:foregroundMark x1="38571" y1="88333" x2="38000" y2="86000"/>
                        <a14:foregroundMark x1="50857" y1="28333" x2="50857" y2="31667"/>
                        <a14:foregroundMark x1="75429" y1="56000" x2="80571" y2="65667"/>
                        <a14:foregroundMark x1="21714" y1="60333" x2="12286" y2="64000"/>
                        <a14:foregroundMark x1="16360" y1="64870" x2="22000" y2="64333"/>
                        <a14:foregroundMark x1="27143" y1="56667" x2="18857" y2="59667"/>
                        <a14:foregroundMark x1="28571" y1="56667" x2="30571" y2="55667"/>
                        <a14:foregroundMark x1="72857" y1="58000" x2="77714" y2="69333"/>
                        <a14:foregroundMark x1="74286" y1="54000" x2="78000" y2="56333"/>
                        <a14:foregroundMark x1="92286" y1="34667" x2="92286" y2="34667"/>
                        <a14:backgroundMark x1="80286" y1="87000" x2="88286" y2="72333"/>
                        <a14:backgroundMark x1="88286" y1="72333" x2="88571" y2="69000"/>
                        <a14:backgroundMark x1="89714" y1="84000" x2="90571" y2="66333"/>
                        <a14:backgroundMark x1="90571" y1="66333" x2="87429" y2="56667"/>
                        <a14:backgroundMark x1="76286" y1="88333" x2="90571" y2="88333"/>
                        <a14:backgroundMark x1="90571" y1="88333" x2="81429" y2="87667"/>
                        <a14:backgroundMark x1="87429" y1="64000" x2="88286" y2="66333"/>
                        <a14:backgroundMark x1="89429" y1="69333" x2="89429" y2="73333"/>
                        <a14:backgroundMark x1="89429" y1="66333" x2="89429" y2="72667"/>
                        <a14:backgroundMark x1="71714" y1="88333" x2="80000" y2="86333"/>
                        <a14:backgroundMark x1="48857" y1="99333" x2="60857" y2="94667"/>
                        <a14:backgroundMark x1="10286" y1="64000" x2="10286" y2="710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77651" y="4938045"/>
            <a:ext cx="2322979" cy="1991124"/>
          </a:xfrm>
          <a:prstGeom prst="rect">
            <a:avLst/>
          </a:prstGeom>
        </p:spPr>
      </p:pic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78175FCA-D1A7-F5F7-B7FC-88BB61B4CDFB}"/>
              </a:ext>
            </a:extLst>
          </p:cNvPr>
          <p:cNvCxnSpPr>
            <a:cxnSpLocks/>
          </p:cNvCxnSpPr>
          <p:nvPr/>
        </p:nvCxnSpPr>
        <p:spPr>
          <a:xfrm>
            <a:off x="3694120" y="4238164"/>
            <a:ext cx="5851721" cy="198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FC703AF0-FAD6-26E3-64CF-13A107F70A99}"/>
              </a:ext>
            </a:extLst>
          </p:cNvPr>
          <p:cNvCxnSpPr>
            <a:cxnSpLocks/>
          </p:cNvCxnSpPr>
          <p:nvPr/>
        </p:nvCxnSpPr>
        <p:spPr>
          <a:xfrm>
            <a:off x="5339850" y="3962512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uadroTexto 40">
            <a:extLst>
              <a:ext uri="{FF2B5EF4-FFF2-40B4-BE49-F238E27FC236}">
                <a16:creationId xmlns:a16="http://schemas.microsoft.com/office/drawing/2014/main" id="{836605A0-B31E-A52A-8138-7FCE90753F4C}"/>
              </a:ext>
            </a:extLst>
          </p:cNvPr>
          <p:cNvSpPr txBox="1"/>
          <p:nvPr/>
        </p:nvSpPr>
        <p:spPr>
          <a:xfrm>
            <a:off x="5306351" y="4401376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Febrero 2023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05F50D21-D396-DCB6-93FC-E2802ACFD5F3}"/>
              </a:ext>
            </a:extLst>
          </p:cNvPr>
          <p:cNvSpPr txBox="1"/>
          <p:nvPr/>
        </p:nvSpPr>
        <p:spPr>
          <a:xfrm>
            <a:off x="4438528" y="4296058"/>
            <a:ext cx="831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/>
              <a:t>…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4648EC17-D410-19DA-6837-60AAEA97F538}"/>
              </a:ext>
            </a:extLst>
          </p:cNvPr>
          <p:cNvSpPr txBox="1"/>
          <p:nvPr/>
        </p:nvSpPr>
        <p:spPr>
          <a:xfrm>
            <a:off x="3182664" y="4375266"/>
            <a:ext cx="12392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C00000"/>
                </a:solidFill>
              </a:rPr>
              <a:t>Marzo 2022</a:t>
            </a: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4E8D53EB-8F5A-985B-9E8D-D7B85B9BDFDC}"/>
              </a:ext>
            </a:extLst>
          </p:cNvPr>
          <p:cNvSpPr txBox="1"/>
          <p:nvPr/>
        </p:nvSpPr>
        <p:spPr>
          <a:xfrm>
            <a:off x="3349924" y="3758335"/>
            <a:ext cx="1020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/>
              <a:t>Inicio de vigencia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9ADE2AE9-DFAC-38B3-6B8C-DD5E07C9DF67}"/>
              </a:ext>
            </a:extLst>
          </p:cNvPr>
          <p:cNvSpPr txBox="1"/>
          <p:nvPr/>
        </p:nvSpPr>
        <p:spPr>
          <a:xfrm>
            <a:off x="6723991" y="3753946"/>
            <a:ext cx="890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/>
              <a:t>Fin de vigencia</a:t>
            </a:r>
          </a:p>
        </p:txBody>
      </p: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9B102964-E3BB-B16A-EB75-2EE524AB58BE}"/>
              </a:ext>
            </a:extLst>
          </p:cNvPr>
          <p:cNvCxnSpPr>
            <a:cxnSpLocks/>
          </p:cNvCxnSpPr>
          <p:nvPr/>
        </p:nvCxnSpPr>
        <p:spPr>
          <a:xfrm>
            <a:off x="6671346" y="4034701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46">
            <a:extLst>
              <a:ext uri="{FF2B5EF4-FFF2-40B4-BE49-F238E27FC236}">
                <a16:creationId xmlns:a16="http://schemas.microsoft.com/office/drawing/2014/main" id="{44CF9554-EABC-2049-4694-C63DDE4942BE}"/>
              </a:ext>
            </a:extLst>
          </p:cNvPr>
          <p:cNvCxnSpPr>
            <a:cxnSpLocks/>
          </p:cNvCxnSpPr>
          <p:nvPr/>
        </p:nvCxnSpPr>
        <p:spPr>
          <a:xfrm>
            <a:off x="4220255" y="3935274"/>
            <a:ext cx="0" cy="6216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uadroTexto 47">
            <a:extLst>
              <a:ext uri="{FF2B5EF4-FFF2-40B4-BE49-F238E27FC236}">
                <a16:creationId xmlns:a16="http://schemas.microsoft.com/office/drawing/2014/main" id="{276EC6E2-B20C-54BA-FE01-BDFA30965769}"/>
              </a:ext>
            </a:extLst>
          </p:cNvPr>
          <p:cNvSpPr txBox="1"/>
          <p:nvPr/>
        </p:nvSpPr>
        <p:spPr>
          <a:xfrm>
            <a:off x="3294125" y="4754107"/>
            <a:ext cx="10708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b="1" dirty="0"/>
              <a:t>Prima emitida $40,000</a:t>
            </a:r>
          </a:p>
          <a:p>
            <a:pPr algn="ctr"/>
            <a:endParaRPr lang="es-MX" sz="900" b="1" dirty="0"/>
          </a:p>
          <a:p>
            <a:pPr algn="ctr"/>
            <a:endParaRPr lang="es-MX" sz="900" b="1" dirty="0"/>
          </a:p>
        </p:txBody>
      </p: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885CACEB-7C64-FC95-E89B-28F4B99675F9}"/>
              </a:ext>
            </a:extLst>
          </p:cNvPr>
          <p:cNvCxnSpPr>
            <a:cxnSpLocks/>
          </p:cNvCxnSpPr>
          <p:nvPr/>
        </p:nvCxnSpPr>
        <p:spPr>
          <a:xfrm>
            <a:off x="7669966" y="3982564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CuadroTexto 49">
            <a:extLst>
              <a:ext uri="{FF2B5EF4-FFF2-40B4-BE49-F238E27FC236}">
                <a16:creationId xmlns:a16="http://schemas.microsoft.com/office/drawing/2014/main" id="{ECA2C32C-8261-2A5C-2013-15DB21A7C865}"/>
              </a:ext>
            </a:extLst>
          </p:cNvPr>
          <p:cNvSpPr txBox="1"/>
          <p:nvPr/>
        </p:nvSpPr>
        <p:spPr>
          <a:xfrm>
            <a:off x="7541312" y="4469553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Diciembre 2023</a:t>
            </a:r>
          </a:p>
        </p:txBody>
      </p:sp>
      <p:cxnSp>
        <p:nvCxnSpPr>
          <p:cNvPr id="51" name="Conector recto 50">
            <a:extLst>
              <a:ext uri="{FF2B5EF4-FFF2-40B4-BE49-F238E27FC236}">
                <a16:creationId xmlns:a16="http://schemas.microsoft.com/office/drawing/2014/main" id="{F7887EBA-9CEA-88C9-CD9E-25E4CE9F6D6F}"/>
              </a:ext>
            </a:extLst>
          </p:cNvPr>
          <p:cNvCxnSpPr>
            <a:cxnSpLocks/>
          </p:cNvCxnSpPr>
          <p:nvPr/>
        </p:nvCxnSpPr>
        <p:spPr>
          <a:xfrm>
            <a:off x="8845052" y="3934437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CuadroTexto 51">
            <a:extLst>
              <a:ext uri="{FF2B5EF4-FFF2-40B4-BE49-F238E27FC236}">
                <a16:creationId xmlns:a16="http://schemas.microsoft.com/office/drawing/2014/main" id="{A378856F-2D5C-68F3-6AFC-33A1595EF211}"/>
              </a:ext>
            </a:extLst>
          </p:cNvPr>
          <p:cNvSpPr txBox="1"/>
          <p:nvPr/>
        </p:nvSpPr>
        <p:spPr>
          <a:xfrm>
            <a:off x="7710915" y="4715499"/>
            <a:ext cx="10740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b="1" dirty="0"/>
              <a:t>Prima devengada</a:t>
            </a:r>
          </a:p>
          <a:p>
            <a:pPr algn="ctr"/>
            <a:r>
              <a:rPr lang="es-MX" sz="900" b="1" dirty="0"/>
              <a:t>$ 3,397</a:t>
            </a:r>
          </a:p>
          <a:p>
            <a:pPr algn="ctr"/>
            <a:endParaRPr lang="es-MX" sz="900" b="1" dirty="0"/>
          </a:p>
          <a:p>
            <a:pPr algn="ctr"/>
            <a:r>
              <a:rPr lang="es-MX" sz="900" b="1" dirty="0"/>
              <a:t>Prima devengada acumulada</a:t>
            </a:r>
          </a:p>
          <a:p>
            <a:pPr algn="ctr"/>
            <a:r>
              <a:rPr lang="es-MX" sz="900" b="1" dirty="0"/>
              <a:t>$ 36,932</a:t>
            </a:r>
          </a:p>
        </p:txBody>
      </p:sp>
      <p:sp>
        <p:nvSpPr>
          <p:cNvPr id="53" name="Rectángulo 52">
            <a:extLst>
              <a:ext uri="{FF2B5EF4-FFF2-40B4-BE49-F238E27FC236}">
                <a16:creationId xmlns:a16="http://schemas.microsoft.com/office/drawing/2014/main" id="{AF361823-C862-7218-E118-F489EF982D0C}"/>
              </a:ext>
            </a:extLst>
          </p:cNvPr>
          <p:cNvSpPr/>
          <p:nvPr/>
        </p:nvSpPr>
        <p:spPr>
          <a:xfrm>
            <a:off x="7641573" y="3626904"/>
            <a:ext cx="1275348" cy="2288923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E1DF29A7-E9A4-47F3-9E98-CE782D3AD097}"/>
              </a:ext>
            </a:extLst>
          </p:cNvPr>
          <p:cNvSpPr txBox="1"/>
          <p:nvPr/>
        </p:nvSpPr>
        <p:spPr>
          <a:xfrm>
            <a:off x="7824246" y="3649714"/>
            <a:ext cx="8903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Cancelada durante la vigencia</a:t>
            </a: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C465478B-081E-77F4-F4E0-6D68D267AC75}"/>
              </a:ext>
            </a:extLst>
          </p:cNvPr>
          <p:cNvSpPr txBox="1"/>
          <p:nvPr/>
        </p:nvSpPr>
        <p:spPr>
          <a:xfrm>
            <a:off x="5458267" y="3700228"/>
            <a:ext cx="11590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>
                <a:solidFill>
                  <a:srgbClr val="C00000"/>
                </a:solidFill>
              </a:rPr>
              <a:t>* Se cancela la póliza</a:t>
            </a: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690E8D5D-362F-9479-1E98-6A64F566F926}"/>
              </a:ext>
            </a:extLst>
          </p:cNvPr>
          <p:cNvSpPr txBox="1"/>
          <p:nvPr/>
        </p:nvSpPr>
        <p:spPr>
          <a:xfrm>
            <a:off x="6545742" y="4398893"/>
            <a:ext cx="12392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C00000"/>
                </a:solidFill>
              </a:rPr>
              <a:t>Marzo 2023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457497E2-96D6-406C-9010-860F92568760}"/>
              </a:ext>
            </a:extLst>
          </p:cNvPr>
          <p:cNvSpPr txBox="1"/>
          <p:nvPr/>
        </p:nvSpPr>
        <p:spPr>
          <a:xfrm>
            <a:off x="5513733" y="4754107"/>
            <a:ext cx="10708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b="1" dirty="0"/>
              <a:t>Prima emitida </a:t>
            </a:r>
            <a:r>
              <a:rPr lang="es-MX" sz="900" b="1" dirty="0">
                <a:solidFill>
                  <a:srgbClr val="FF0000"/>
                </a:solidFill>
              </a:rPr>
              <a:t>-$3,068</a:t>
            </a:r>
          </a:p>
          <a:p>
            <a:pPr algn="ctr"/>
            <a:endParaRPr lang="es-MX" sz="900" b="1" dirty="0"/>
          </a:p>
          <a:p>
            <a:pPr algn="ctr"/>
            <a:endParaRPr lang="es-MX" sz="900" b="1" dirty="0"/>
          </a:p>
        </p:txBody>
      </p:sp>
    </p:spTree>
    <p:extLst>
      <p:ext uri="{BB962C8B-B14F-4D97-AF65-F5344CB8AC3E}">
        <p14:creationId xmlns:p14="http://schemas.microsoft.com/office/powerpoint/2010/main" val="4021146702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o">
  <a:themeElements>
    <a:clrScheme name="Metropolitano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CNSF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Metropolitan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D6B3A07897E7B468E6372F906A21529" ma:contentTypeVersion="3" ma:contentTypeDescription="Crear nuevo documento." ma:contentTypeScope="" ma:versionID="96f41bc828122236fb28b18823518c57">
  <xsd:schema xmlns:xsd="http://www.w3.org/2001/XMLSchema" xmlns:xs="http://www.w3.org/2001/XMLSchema" xmlns:p="http://schemas.microsoft.com/office/2006/metadata/properties" xmlns:ns2="8a1bad36-d8b0-4cfa-9462-7c748c5ba06c" xmlns:ns3="fbb82a6a-a961-4754-99c6-5e8b59674839" targetNamespace="http://schemas.microsoft.com/office/2006/metadata/properties" ma:root="true" ma:fieldsID="dff5b5ee9d2ad7274c3b25a988b8ed77" ns2:_="" ns3:_="">
    <xsd:import namespace="8a1bad36-d8b0-4cfa-9462-7c748c5ba06c"/>
    <xsd:import namespace="fbb82a6a-a961-4754-99c6-5e8b59674839"/>
    <xsd:element name="properties">
      <xsd:complexType>
        <xsd:sequence>
          <xsd:element name="documentManagement">
            <xsd:complexType>
              <xsd:all>
                <xsd:element ref="ns2:Fecha" minOccurs="0"/>
                <xsd:element ref="ns2:Ejercicio" minOccurs="0"/>
                <xsd:element ref="ns2:Orden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1bad36-d8b0-4cfa-9462-7c748c5ba06c" elementFormDefault="qualified">
    <xsd:import namespace="http://schemas.microsoft.com/office/2006/documentManagement/types"/>
    <xsd:import namespace="http://schemas.microsoft.com/office/infopath/2007/PartnerControls"/>
    <xsd:element name="Fecha" ma:index="8" nillable="true" ma:displayName="Fecha" ma:format="DateOnly" ma:internalName="Fecha">
      <xsd:simpleType>
        <xsd:restriction base="dms:DateTime"/>
      </xsd:simpleType>
    </xsd:element>
    <xsd:element name="Ejercicio" ma:index="9" nillable="true" ma:displayName="Ejercicio" ma:internalName="Ejercicio">
      <xsd:simpleType>
        <xsd:restriction base="dms:Text">
          <xsd:maxLength value="255"/>
        </xsd:restriction>
      </xsd:simpleType>
    </xsd:element>
    <xsd:element name="Orden" ma:index="10" nillable="true" ma:displayName="Orden" ma:internalName="Orden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b82a6a-a961-4754-99c6-5e8b59674839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12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echa xmlns="8a1bad36-d8b0-4cfa-9462-7c748c5ba06c">2023-12-08T06:00:00+00:00</Fecha>
    <Ejercicio xmlns="8a1bad36-d8b0-4cfa-9462-7c748c5ba06c">2023: Nueva Estructura Seguros (CUSF)</Ejercicio>
    <Orden xmlns="8a1bad36-d8b0-4cfa-9462-7c748c5ba06c">D</Orden>
    <_dlc_DocId xmlns="fbb82a6a-a961-4754-99c6-5e8b59674839">ZUWP26PT267V-208-623</_dlc_DocId>
    <_dlc_DocIdUrl xmlns="fbb82a6a-a961-4754-99c6-5e8b59674839">
      <Url>https://www.cnsf.gob.mx/Sistemas/_layouts/15/DocIdRedir.aspx?ID=ZUWP26PT267V-208-623</Url>
      <Description>ZUWP26PT267V-208-623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084563F6-90CB-40F1-8D95-40F82B9D0884}"/>
</file>

<file path=customXml/itemProps2.xml><?xml version="1.0" encoding="utf-8"?>
<ds:datastoreItem xmlns:ds="http://schemas.openxmlformats.org/officeDocument/2006/customXml" ds:itemID="{750F309C-DE10-4641-9043-BB7E781AC404}"/>
</file>

<file path=customXml/itemProps3.xml><?xml version="1.0" encoding="utf-8"?>
<ds:datastoreItem xmlns:ds="http://schemas.openxmlformats.org/officeDocument/2006/customXml" ds:itemID="{12024DF7-0783-4549-86B7-A48B29FBA9C2}"/>
</file>

<file path=customXml/itemProps4.xml><?xml version="1.0" encoding="utf-8"?>
<ds:datastoreItem xmlns:ds="http://schemas.openxmlformats.org/officeDocument/2006/customXml" ds:itemID="{87E66E7E-21B8-431B-B9B2-F8833CA7BA31}"/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TM03457491[[fn=Metropolitano]]</Template>
  <TotalTime>2001</TotalTime>
  <Words>1192</Words>
  <Application>Microsoft Office PowerPoint</Application>
  <PresentationFormat>Panorámica</PresentationFormat>
  <Paragraphs>243</Paragraphs>
  <Slides>17</Slides>
  <Notes>15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3" baseType="lpstr">
      <vt:lpstr>Arial</vt:lpstr>
      <vt:lpstr>Calibri</vt:lpstr>
      <vt:lpstr>Dosis</vt:lpstr>
      <vt:lpstr>Montserrat</vt:lpstr>
      <vt:lpstr>Source Sans Pro</vt:lpstr>
      <vt:lpstr>Metropolitano</vt:lpstr>
      <vt:lpstr>Taller sobre el Manual del Sistema Estadístico de los Seguros de Daños</vt:lpstr>
      <vt:lpstr>Nuevas validaciones</vt:lpstr>
      <vt:lpstr>Monto de recuperaciones</vt:lpstr>
      <vt:lpstr>Prima devengada acumulada</vt:lpstr>
      <vt:lpstr>Prima devengada acumulada</vt:lpstr>
      <vt:lpstr>Prima devengada acumulada</vt:lpstr>
      <vt:lpstr>Prima devengada</vt:lpstr>
      <vt:lpstr>Prima devengada</vt:lpstr>
      <vt:lpstr>Prima devengada</vt:lpstr>
      <vt:lpstr>Prima devengada</vt:lpstr>
      <vt:lpstr>Prima devengada</vt:lpstr>
      <vt:lpstr>Validaciones a reforzar</vt:lpstr>
      <vt:lpstr>Prima devengada acumulada</vt:lpstr>
      <vt:lpstr>Prima devengada acumulada</vt:lpstr>
      <vt:lpstr>Consistencia entre años</vt:lpstr>
      <vt:lpstr>Consistencia entre tablas</vt:lpstr>
      <vt:lpstr>Gracias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Daños 2023</dc:title>
  <dc:creator>Karina Luna</dc:creator>
  <cp:lastModifiedBy>RICARDO HUMBERTO SEVILLA AGUILAR</cp:lastModifiedBy>
  <cp:revision>148</cp:revision>
  <dcterms:created xsi:type="dcterms:W3CDTF">2021-10-19T23:09:47Z</dcterms:created>
  <dcterms:modified xsi:type="dcterms:W3CDTF">2023-12-09T03:38:57Z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0x0101003D6B3A07897E7B468E6372F906A21529</vt:lpwstr>
  </property>
  <property fmtid="{D5CDD505-2E9C-101B-9397-08002B2CF9AE}" pid="3" name="_dlc_DocIdItemGuid">
    <vt:lpwstr>407c56d6-e56b-497f-91f3-3b9ebaeb4474</vt:lpwstr>
  </property>
</Properties>
</file>